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4"/>
  </p:notesMasterIdLst>
  <p:handoutMasterIdLst>
    <p:handoutMasterId r:id="rId5"/>
  </p:handoutMasterIdLst>
  <p:sldIdLst>
    <p:sldId id="302" r:id="rId2"/>
    <p:sldId id="321" r:id="rId3"/>
  </p:sldIdLst>
  <p:sldSz cx="13317538" cy="7197725"/>
  <p:notesSz cx="6797675" cy="9926638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7">
          <p15:clr>
            <a:srgbClr val="A4A3A4"/>
          </p15:clr>
        </p15:guide>
        <p15:guide id="2" pos="419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FF3300"/>
    <a:srgbClr val="3399FF"/>
    <a:srgbClr val="339966"/>
    <a:srgbClr val="006600"/>
    <a:srgbClr val="9966FF"/>
    <a:srgbClr val="E7E1F4"/>
    <a:srgbClr val="FF0000"/>
    <a:srgbClr val="FF6600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44" autoAdjust="0"/>
    <p:restoredTop sz="96154" autoAdjust="0"/>
  </p:normalViewPr>
  <p:slideViewPr>
    <p:cSldViewPr snapToGrid="0">
      <p:cViewPr varScale="1">
        <p:scale>
          <a:sx n="65" d="100"/>
          <a:sy n="65" d="100"/>
        </p:scale>
        <p:origin x="750" y="78"/>
      </p:cViewPr>
      <p:guideLst>
        <p:guide orient="horz" pos="2267"/>
        <p:guide pos="41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sng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kumimoji="1" lang="en-US" sz="1400" b="1">
                <a:effectLst/>
              </a:rPr>
              <a:t>KPI Cost down 2021</a:t>
            </a:r>
            <a:endParaRPr lang="en-US" sz="1050">
              <a:effectLst/>
            </a:endParaRPr>
          </a:p>
        </c:rich>
      </c:tx>
      <c:layout>
        <c:manualLayout>
          <c:xMode val="edge"/>
          <c:yMode val="edge"/>
          <c:x val="0.20866437610765004"/>
          <c:y val="2.2423319310421134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Sheet3!$A$11</c:f>
              <c:strCache>
                <c:ptCount val="1"/>
                <c:pt idx="0">
                  <c:v>Cost down Target</c:v>
                </c:pt>
              </c:strCache>
            </c:strRef>
          </c:tx>
          <c:spPr>
            <a:solidFill>
              <a:srgbClr val="3399FF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4.7415915664220428E-3"/>
                  <c:y val="6.353273804619318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00" b="0" i="0" u="none" strike="noStrike" kern="120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DFBADFC-D597-48E2-AC21-AF48EA27F775}" type="VALUE">
                      <a:rPr lang="en-US" sz="1100"/>
                      <a:pPr>
                        <a:defRPr sz="1100" b="0" i="0" u="none" strike="noStrike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[VALUE]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  <c15:layout>
                    <c:manualLayout>
                      <c:w val="0.32061379913094151"/>
                      <c:h val="0.2114519010972713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E86B-4518-8B24-758D127A6F5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Sheet3!$A$12</c:f>
              <c:numCache>
                <c:formatCode>_("$"* #,##0_);_("$"* \(#,##0\);_("$"* "-"??_);_(@_)</c:formatCode>
                <c:ptCount val="1"/>
                <c:pt idx="0">
                  <c:v>75000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6B-4518-8B24-758D127A6F5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3541184"/>
        <c:axId val="173542016"/>
      </c:barChart>
      <c:catAx>
        <c:axId val="173541184"/>
        <c:scaling>
          <c:orientation val="minMax"/>
        </c:scaling>
        <c:delete val="1"/>
        <c:axPos val="b"/>
        <c:majorTickMark val="none"/>
        <c:minorTickMark val="none"/>
        <c:tickLblPos val="nextTo"/>
        <c:crossAx val="173542016"/>
        <c:crosses val="autoZero"/>
        <c:auto val="1"/>
        <c:lblAlgn val="ctr"/>
        <c:lblOffset val="100"/>
        <c:noMultiLvlLbl val="0"/>
      </c:catAx>
      <c:valAx>
        <c:axId val="173542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541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FFFF00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sng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kumimoji="1" lang="en-US" sz="1400" b="1">
                <a:effectLst/>
              </a:rPr>
              <a:t>Achievement Cost down</a:t>
            </a:r>
            <a:endParaRPr lang="en-US" sz="1400">
              <a:effectLst/>
            </a:endParaRPr>
          </a:p>
        </c:rich>
      </c:tx>
      <c:layout>
        <c:manualLayout>
          <c:xMode val="edge"/>
          <c:yMode val="edge"/>
          <c:x val="0.16882869449524784"/>
          <c:y val="3.451054239402930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sng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Cost down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3399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F9B-4F80-A980-34ABEEC3711D}"/>
              </c:ext>
            </c:extLst>
          </c:dPt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9F9B-4F80-A980-34ABEEC3711D}"/>
              </c:ext>
            </c:extLst>
          </c:dPt>
          <c:dLbls>
            <c:numFmt formatCode="&quot;$&quot;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Target</c:v>
                </c:pt>
                <c:pt idx="1">
                  <c:v>Actual</c:v>
                </c:pt>
              </c:strCache>
            </c:strRef>
          </c:cat>
          <c:val>
            <c:numRef>
              <c:f>Sheet1!$B$2:$B$3</c:f>
              <c:numCache>
                <c:formatCode>#,##0</c:formatCode>
                <c:ptCount val="2"/>
                <c:pt idx="0">
                  <c:v>75000</c:v>
                </c:pt>
                <c:pt idx="1">
                  <c:v>150543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F9B-4F80-A980-34ABEEC371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67282208"/>
        <c:axId val="1467283456"/>
      </c:barChart>
      <c:catAx>
        <c:axId val="1467282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7283456"/>
        <c:crosses val="autoZero"/>
        <c:auto val="1"/>
        <c:lblAlgn val="ctr"/>
        <c:lblOffset val="100"/>
        <c:noMultiLvlLbl val="0"/>
      </c:catAx>
      <c:valAx>
        <c:axId val="1467283456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7282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00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sng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kumimoji="1" lang="en-US" sz="1400" b="1">
                <a:effectLst/>
              </a:rPr>
              <a:t>Achievement Project</a:t>
            </a:r>
            <a:endParaRPr lang="en-US" sz="1050">
              <a:effectLst/>
            </a:endParaRPr>
          </a:p>
        </c:rich>
      </c:tx>
      <c:layout>
        <c:manualLayout>
          <c:xMode val="edge"/>
          <c:yMode val="edge"/>
          <c:x val="0.23672642794301427"/>
          <c:y val="1.060095433185168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sng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0207268684917288E-2"/>
          <c:y val="0.19541029701317167"/>
          <c:w val="0.88298372683660986"/>
          <c:h val="0.5166433239755341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KPI</c:v>
                </c:pt>
              </c:strCache>
            </c:strRef>
          </c:tx>
          <c:spPr>
            <a:solidFill>
              <a:srgbClr val="3399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Sheet2!$A$2:$A$4</c:f>
              <c:strCache>
                <c:ptCount val="3"/>
                <c:pt idx="0">
                  <c:v>Automation</c:v>
                </c:pt>
                <c:pt idx="1">
                  <c:v>Improve FPY (97%)</c:v>
                </c:pt>
                <c:pt idx="2">
                  <c:v>Upgrade system</c:v>
                </c:pt>
              </c:strCache>
            </c:strRef>
          </c:cat>
          <c:val>
            <c:numRef>
              <c:f>Sheet2!$B$2:$B$4</c:f>
              <c:numCache>
                <c:formatCode>General</c:formatCode>
                <c:ptCount val="3"/>
                <c:pt idx="0">
                  <c:v>11</c:v>
                </c:pt>
                <c:pt idx="1">
                  <c:v>6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56-4036-A447-301C73DB515A}"/>
            </c:ext>
          </c:extLst>
        </c:ser>
        <c:ser>
          <c:idx val="1"/>
          <c:order val="1"/>
          <c:tx>
            <c:strRef>
              <c:f>Sheet2!$C$1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rgbClr val="009999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Sheet2!$A$2:$A$4</c:f>
              <c:strCache>
                <c:ptCount val="3"/>
                <c:pt idx="0">
                  <c:v>Automation</c:v>
                </c:pt>
                <c:pt idx="1">
                  <c:v>Improve FPY (97%)</c:v>
                </c:pt>
                <c:pt idx="2">
                  <c:v>Upgrade system</c:v>
                </c:pt>
              </c:strCache>
            </c:strRef>
          </c:cat>
          <c:val>
            <c:numRef>
              <c:f>Sheet2!$C$2:$C$4</c:f>
              <c:numCache>
                <c:formatCode>General</c:formatCode>
                <c:ptCount val="3"/>
                <c:pt idx="0">
                  <c:v>14</c:v>
                </c:pt>
                <c:pt idx="1">
                  <c:v>6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556-4036-A447-301C73DB515A}"/>
            </c:ext>
          </c:extLst>
        </c:ser>
        <c:ser>
          <c:idx val="2"/>
          <c:order val="2"/>
          <c:tx>
            <c:strRef>
              <c:f>Sheet2!$D$1</c:f>
              <c:strCache>
                <c:ptCount val="1"/>
                <c:pt idx="0">
                  <c:v>Done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Sheet2!$A$2:$A$4</c:f>
              <c:strCache>
                <c:ptCount val="3"/>
                <c:pt idx="0">
                  <c:v>Automation</c:v>
                </c:pt>
                <c:pt idx="1">
                  <c:v>Improve FPY (97%)</c:v>
                </c:pt>
                <c:pt idx="2">
                  <c:v>Upgrade system</c:v>
                </c:pt>
              </c:strCache>
            </c:strRef>
          </c:cat>
          <c:val>
            <c:numRef>
              <c:f>Sheet2!$D$2:$D$4</c:f>
              <c:numCache>
                <c:formatCode>General</c:formatCode>
                <c:ptCount val="3"/>
                <c:pt idx="0">
                  <c:v>8</c:v>
                </c:pt>
                <c:pt idx="1">
                  <c:v>6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556-4036-A447-301C73DB515A}"/>
            </c:ext>
          </c:extLst>
        </c:ser>
        <c:ser>
          <c:idx val="3"/>
          <c:order val="3"/>
          <c:tx>
            <c:strRef>
              <c:f>Sheet2!$E$1</c:f>
              <c:strCache>
                <c:ptCount val="1"/>
                <c:pt idx="0">
                  <c:v>Doing</c:v>
                </c:pt>
              </c:strCache>
            </c:strRef>
          </c:tx>
          <c:spPr>
            <a:solidFill>
              <a:srgbClr val="FF66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Sheet2!$A$2:$A$4</c:f>
              <c:strCache>
                <c:ptCount val="3"/>
                <c:pt idx="0">
                  <c:v>Automation</c:v>
                </c:pt>
                <c:pt idx="1">
                  <c:v>Improve FPY (97%)</c:v>
                </c:pt>
                <c:pt idx="2">
                  <c:v>Upgrade system</c:v>
                </c:pt>
              </c:strCache>
            </c:strRef>
          </c:cat>
          <c:val>
            <c:numRef>
              <c:f>Sheet2!$E$2:$E$4</c:f>
              <c:numCache>
                <c:formatCode>General</c:formatCode>
                <c:ptCount val="3"/>
                <c:pt idx="0">
                  <c:v>3</c:v>
                </c:pt>
                <c:pt idx="1">
                  <c:v>0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556-4036-A447-301C73DB515A}"/>
            </c:ext>
          </c:extLst>
        </c:ser>
        <c:ser>
          <c:idx val="4"/>
          <c:order val="4"/>
          <c:tx>
            <c:strRef>
              <c:f>Sheet2!$F$1</c:f>
              <c:strCache>
                <c:ptCount val="1"/>
                <c:pt idx="0">
                  <c:v>Delay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Sheet2!$A$2:$A$4</c:f>
              <c:strCache>
                <c:ptCount val="3"/>
                <c:pt idx="0">
                  <c:v>Automation</c:v>
                </c:pt>
                <c:pt idx="1">
                  <c:v>Improve FPY (97%)</c:v>
                </c:pt>
                <c:pt idx="2">
                  <c:v>Upgrade system</c:v>
                </c:pt>
              </c:strCache>
            </c:strRef>
          </c:cat>
          <c:val>
            <c:numRef>
              <c:f>Sheet2!$F$2:$F$4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556-4036-A447-301C73DB515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068346192"/>
        <c:axId val="2068347024"/>
      </c:barChart>
      <c:catAx>
        <c:axId val="2068346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8347024"/>
        <c:crosses val="autoZero"/>
        <c:auto val="1"/>
        <c:lblAlgn val="ctr"/>
        <c:lblOffset val="100"/>
        <c:noMultiLvlLbl val="0"/>
      </c:catAx>
      <c:valAx>
        <c:axId val="2068347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8346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rgbClr val="FFFF00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sng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kumimoji="1" lang="en-US" sz="1400" b="1">
                <a:effectLst/>
              </a:rPr>
              <a:t>KPI Project 2021</a:t>
            </a:r>
            <a:endParaRPr lang="en-US" sz="1400">
              <a:effectLst/>
            </a:endParaRPr>
          </a:p>
        </c:rich>
      </c:tx>
      <c:layout>
        <c:manualLayout>
          <c:xMode val="edge"/>
          <c:yMode val="edge"/>
          <c:x val="0.26164453575485969"/>
          <c:y val="1.5397285303227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sng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KPI</c:v>
                </c:pt>
              </c:strCache>
            </c:strRef>
          </c:tx>
          <c:spPr>
            <a:solidFill>
              <a:srgbClr val="3399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Sheet2!$A$2:$A$4</c:f>
              <c:strCache>
                <c:ptCount val="3"/>
                <c:pt idx="0">
                  <c:v>Automation</c:v>
                </c:pt>
                <c:pt idx="1">
                  <c:v>Improve FPY (97%)</c:v>
                </c:pt>
                <c:pt idx="2">
                  <c:v>Upgrade system</c:v>
                </c:pt>
              </c:strCache>
            </c:strRef>
          </c:cat>
          <c:val>
            <c:numRef>
              <c:f>Sheet2!$B$2:$B$4</c:f>
              <c:numCache>
                <c:formatCode>General</c:formatCode>
                <c:ptCount val="3"/>
                <c:pt idx="0">
                  <c:v>12</c:v>
                </c:pt>
                <c:pt idx="1">
                  <c:v>6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92C-4837-B7E5-252F34CB92E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23095520"/>
        <c:axId val="1823092608"/>
      </c:barChart>
      <c:catAx>
        <c:axId val="1823095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3092608"/>
        <c:crosses val="autoZero"/>
        <c:auto val="1"/>
        <c:lblAlgn val="ctr"/>
        <c:lblOffset val="100"/>
        <c:noMultiLvlLbl val="0"/>
      </c:catAx>
      <c:valAx>
        <c:axId val="1823092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3095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FFFF00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Manpower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Operator</c:v>
                </c:pt>
                <c:pt idx="1">
                  <c:v>Engineer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</c:v>
                </c:pt>
                <c:pt idx="1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A6-4D0C-9E47-03A9D396D1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976125024"/>
        <c:axId val="1976130432"/>
      </c:barChart>
      <c:catAx>
        <c:axId val="19761250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6130432"/>
        <c:crosses val="autoZero"/>
        <c:auto val="1"/>
        <c:lblAlgn val="ctr"/>
        <c:lblOffset val="100"/>
        <c:noMultiLvlLbl val="0"/>
      </c:catAx>
      <c:valAx>
        <c:axId val="1976130432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976125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Sheet2!$D$5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rgbClr val="006600"/>
            </a:solidFill>
            <a:ln>
              <a:noFill/>
            </a:ln>
            <a:effectLst/>
            <a:scene3d>
              <a:camera prst="orthographicFront"/>
              <a:lightRig rig="glow" dir="t">
                <a:rot lat="0" lon="0" rev="4800000"/>
              </a:lightRig>
            </a:scene3d>
            <a:sp3d prstMaterial="matte">
              <a:bevelT w="127000" h="635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  <a:scene3d>
                <a:camera prst="orthographicFront"/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c:spPr>
            <c:extLst>
              <c:ext xmlns:c16="http://schemas.microsoft.com/office/drawing/2014/chart" uri="{C3380CC4-5D6E-409C-BE32-E72D297353CC}">
                <c16:uniqueId val="{00000000-2C52-4711-978E-7B11E8E1320D}"/>
              </c:ext>
            </c:extLst>
          </c:dPt>
          <c:dLbls>
            <c:dLbl>
              <c:idx val="0"/>
              <c:layout>
                <c:manualLayout>
                  <c:x val="-0.30593455496761873"/>
                  <c:y val="-1.9092777907066996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50" b="0" i="0" u="none" strike="noStrike" kern="120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1050">
                        <a:solidFill>
                          <a:schemeClr val="tx1"/>
                        </a:solidFill>
                      </a:rPr>
                      <a:t>Actual       </a:t>
                    </a:r>
                    <a:fld id="{798E3DFE-6820-4CCA-B37B-098209B7AC23}" type="VALUE">
                      <a:rPr lang="en-US" sz="1050">
                        <a:solidFill>
                          <a:schemeClr val="tx1"/>
                        </a:solidFill>
                      </a:rPr>
                      <a:pPr>
                        <a:defRPr sz="1050">
                          <a:solidFill>
                            <a:schemeClr val="tx1"/>
                          </a:solidFill>
                        </a:defRPr>
                      </a:pPr>
                      <a:t>[VALUE]</a:t>
                    </a:fld>
                    <a:endParaRPr lang="en-US" sz="1050">
                      <a:solidFill>
                        <a:schemeClr val="tx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6316299507879942"/>
                      <c:h val="0.46415575348551846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2C52-4711-978E-7B11E8E1320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Sheet2!$C$6</c:f>
              <c:strCache>
                <c:ptCount val="1"/>
                <c:pt idx="0">
                  <c:v>Rate</c:v>
                </c:pt>
              </c:strCache>
            </c:strRef>
          </c:cat>
          <c:val>
            <c:numRef>
              <c:f>Sheet2!$D$6</c:f>
              <c:numCache>
                <c:formatCode>0.00%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C52-4711-978E-7B11E8E1320D}"/>
            </c:ext>
          </c:extLst>
        </c:ser>
        <c:ser>
          <c:idx val="1"/>
          <c:order val="1"/>
          <c:tx>
            <c:strRef>
              <c:f>Sheet2!$E$5</c:f>
              <c:strCache>
                <c:ptCount val="1"/>
                <c:pt idx="0">
                  <c:v>Short of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7.2773416302727711E-2"/>
                  <c:y val="-3.2973145464418444E-3"/>
                </c:manualLayout>
              </c:layout>
              <c:tx>
                <c:rich>
                  <a:bodyPr/>
                  <a:lstStyle/>
                  <a:p>
                    <a:r>
                      <a:rPr lang="en-US" sz="1050"/>
                      <a:t>Short of</a:t>
                    </a:r>
                    <a:r>
                      <a:rPr lang="en-US" sz="1050" baseline="0"/>
                      <a:t>    </a:t>
                    </a:r>
                    <a:r>
                      <a:rPr lang="en-US" sz="1050"/>
                      <a:t>0%</a:t>
                    </a:r>
                    <a:endParaRPr lang="en-US" sz="1050" baseline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323812029436482"/>
                      <c:h val="0.36160711137439083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2-2C52-4711-978E-7B11E8E1320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Sheet2!$C$6</c:f>
              <c:strCache>
                <c:ptCount val="1"/>
                <c:pt idx="0">
                  <c:v>Rate</c:v>
                </c:pt>
              </c:strCache>
            </c:strRef>
          </c:cat>
          <c:val>
            <c:numRef>
              <c:f>Sheet2!$E$6</c:f>
              <c:numCache>
                <c:formatCode>0.00%</c:formatCode>
                <c:ptCount val="1"/>
                <c:pt idx="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C52-4711-978E-7B11E8E1320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969545888"/>
        <c:axId val="1969546720"/>
      </c:barChart>
      <c:catAx>
        <c:axId val="1969545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9546720"/>
        <c:crosses val="autoZero"/>
        <c:auto val="1"/>
        <c:lblAlgn val="ctr"/>
        <c:lblOffset val="100"/>
        <c:noMultiLvlLbl val="0"/>
      </c:catAx>
      <c:valAx>
        <c:axId val="1969546720"/>
        <c:scaling>
          <c:orientation val="minMax"/>
        </c:scaling>
        <c:delete val="1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1969545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KPI/Actual costdown</c:v>
                </c:pt>
              </c:strCache>
            </c:strRef>
          </c:tx>
          <c:dPt>
            <c:idx val="0"/>
            <c:bubble3D val="0"/>
            <c:spPr>
              <a:solidFill>
                <a:srgbClr val="00B0F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F209-47F3-9827-D600E48F2EB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F209-47F3-9827-D600E48F2EB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F209-47F3-9827-D600E48F2EB7}"/>
              </c:ext>
            </c:extLst>
          </c:dPt>
          <c:dLbls>
            <c:dLbl>
              <c:idx val="0"/>
              <c:layout>
                <c:manualLayout>
                  <c:x val="-3.2719711943140883E-2"/>
                  <c:y val="-0.41853504999917324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5657980308064563"/>
                      <c:h val="0.3398183788631862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F209-47F3-9827-D600E48F2EB7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</c:f>
              <c:strCache>
                <c:ptCount val="1"/>
                <c:pt idx="0">
                  <c:v>Done</c:v>
                </c:pt>
              </c:strCache>
            </c:strRef>
          </c:cat>
          <c:val>
            <c:numRef>
              <c:f>Sheet1!$B$2</c:f>
              <c:numCache>
                <c:formatCode>0.00</c:formatCode>
                <c:ptCount val="1"/>
                <c:pt idx="0">
                  <c:v>2.0072399999999999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209-47F3-9827-D600E48F2E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23053100628526005"/>
          <c:y val="0.1034719876072605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sng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9.3739379197843239E-2"/>
          <c:y val="0.28681240012644765"/>
          <c:w val="0.76045496902876719"/>
          <c:h val="0.42076055441431598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Summary Project</c:v>
                </c:pt>
              </c:strCache>
            </c:strRef>
          </c:tx>
          <c:dPt>
            <c:idx val="0"/>
            <c:bubble3D val="0"/>
            <c:spPr>
              <a:solidFill>
                <a:srgbClr val="00B05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0327-4311-9F09-36E9B49455E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327-4311-9F09-36E9B49455E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0327-4311-9F09-36E9B49455EF}"/>
              </c:ext>
            </c:extLst>
          </c:dPt>
          <c:dLbls>
            <c:dLbl>
              <c:idx val="1"/>
              <c:layout>
                <c:manualLayout>
                  <c:x val="9.3502416162026869E-2"/>
                  <c:y val="6.900631043334394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327-4311-9F09-36E9B49455EF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327-4311-9F09-36E9B49455E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Done</c:v>
                </c:pt>
                <c:pt idx="1">
                  <c:v>Doing</c:v>
                </c:pt>
                <c:pt idx="2">
                  <c:v>Delay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19</c:v>
                </c:pt>
                <c:pt idx="1">
                  <c:v>4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27-4311-9F09-36E9B49455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468931809171779"/>
          <c:y val="0.76916132830874084"/>
          <c:w val="0.75558041799787556"/>
          <c:h val="0.1411629490983000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EC5CC108-89FC-4471-A087-2FF44BF78D84}" type="datetimeFigureOut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1AF1A85-80A5-4438-9A9C-7E46C80150D1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688522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wm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90A8DE5-03D9-490D-A0DC-DB0820172BA9}" type="datetimeFigureOut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00038" y="1241425"/>
            <a:ext cx="61976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CE060A0-4BB7-482A-A4CA-54B5F25FD24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122624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337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664698" y="1177965"/>
            <a:ext cx="9988153" cy="25058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664698" y="3780477"/>
            <a:ext cx="9988153" cy="173778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A8D957-6F12-4417-B52C-9FDDC9D53DD7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D9E66A-ECC5-4F5C-AA0E-360AB2C4ED40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DB1582-6031-4EBA-9627-62216D60F9E8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97391E-5F36-48F9-8667-AFF8E09CB7C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530367" y="383216"/>
            <a:ext cx="2871595" cy="6099739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915581" y="383216"/>
            <a:ext cx="8448313" cy="6099739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895BE3-EC3D-4F90-BD5B-7D0CA2A88C2E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496483-5B16-4971-BBD9-A9D604C4DF14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5884" y="1679506"/>
            <a:ext cx="11985787" cy="474961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898989"/>
                </a:solidFill>
                <a:latin typeface="Calibri" pitchFamily="34" charset="0"/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898989"/>
                </a:solidFill>
                <a:latin typeface="Calibri" pitchFamily="34" charset="0"/>
                <a:ea typeface="新細明體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898989"/>
                </a:solidFill>
                <a:latin typeface="Calibri" pitchFamily="34" charset="0"/>
                <a:ea typeface="新細明體" charset="-120"/>
              </a:defRPr>
            </a:lvl1pPr>
          </a:lstStyle>
          <a:p>
            <a:pPr>
              <a:defRPr/>
            </a:pPr>
            <a:fld id="{44D83C8C-B076-412A-94DB-3C4BD64AA1FB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AC1459-8294-4948-923D-2E1224AFCEAA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5266A0-1E60-41BC-8EAB-47BF4FA12FC6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08644" y="1794439"/>
            <a:ext cx="11486377" cy="299405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08644" y="4816817"/>
            <a:ext cx="11486377" cy="1574501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02F2AD-3632-4D5B-BEC3-6B8AFADF6ABB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05A97C-E5BF-4786-B0D7-CAF8A7D75397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915583" y="1916066"/>
            <a:ext cx="5659954" cy="456689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742007" y="1916066"/>
            <a:ext cx="5659954" cy="456689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3462A5-0BA2-4FAD-83B2-83896EF1E318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EE466E-C142-4248-A7F7-C329A10E9D0B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7315" y="383223"/>
            <a:ext cx="11486377" cy="139122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17318" y="1764446"/>
            <a:ext cx="5633942" cy="86472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917318" y="2629178"/>
            <a:ext cx="5633942" cy="386711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742009" y="1764446"/>
            <a:ext cx="5661688" cy="86472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742009" y="2629178"/>
            <a:ext cx="5661688" cy="386711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F348A-8DBB-454D-9517-70BB863092EA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8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9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19CD21-98A3-47E6-B85A-74DD665CD562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33D7A7-85BD-45D3-B46D-3715A2756001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4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39363A-00EB-4C61-AF20-D9741FF349F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812145-771F-45EA-B687-5C99903C87EC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3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4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249EB3-F5B7-4352-9653-8469E5FAEF86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7320" y="479852"/>
            <a:ext cx="4295252" cy="167946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661692" y="1036341"/>
            <a:ext cx="6742004" cy="51150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917320" y="2159318"/>
            <a:ext cx="4295252" cy="40004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A7AE3B-255F-4557-8E31-9DA61D9D8A42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E10079-50A1-4A6E-9D31-34BDB6CD8577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7320" y="479852"/>
            <a:ext cx="4295252" cy="167946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661692" y="1036341"/>
            <a:ext cx="6742004" cy="511505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917320" y="2159318"/>
            <a:ext cx="4295252" cy="40004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730BD6-9874-4A7B-B3C1-9D7C03D1DF2B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A8985-D699-46D4-BBAF-DEBE09A3D01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標題版面配置區 1"/>
          <p:cNvSpPr>
            <a:spLocks noGrp="1"/>
          </p:cNvSpPr>
          <p:nvPr>
            <p:ph type="title"/>
          </p:nvPr>
        </p:nvSpPr>
        <p:spPr bwMode="auto">
          <a:xfrm>
            <a:off x="915582" y="383223"/>
            <a:ext cx="11486377" cy="13912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文字版面配置區 2"/>
          <p:cNvSpPr>
            <a:spLocks noGrp="1"/>
          </p:cNvSpPr>
          <p:nvPr>
            <p:ph type="body" idx="1"/>
          </p:nvPr>
        </p:nvSpPr>
        <p:spPr bwMode="auto">
          <a:xfrm>
            <a:off x="915582" y="1916066"/>
            <a:ext cx="11486377" cy="4566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915585" y="6671231"/>
            <a:ext cx="2996446" cy="38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Calibri"/>
                <a:ea typeface="新細明體"/>
              </a:defRPr>
            </a:lvl1pPr>
          </a:lstStyle>
          <a:p>
            <a:pPr>
              <a:defRPr/>
            </a:pPr>
            <a:fld id="{4AC13418-6EC4-4EFA-93E6-CD4856CD8DE8}" type="datetime1">
              <a:rPr lang="zh-TW" altLang="en-US"/>
              <a:pPr>
                <a:defRPr/>
              </a:pPr>
              <a:t>2021/10/20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411436" y="6671231"/>
            <a:ext cx="4494668" cy="38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Calibri"/>
                <a:ea typeface="新細明體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405516" y="6671231"/>
            <a:ext cx="2996446" cy="38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prstClr val="black">
                    <a:tint val="75000"/>
                  </a:prstClr>
                </a:solidFill>
                <a:latin typeface="Calibri"/>
                <a:ea typeface="新細明體"/>
              </a:defRPr>
            </a:lvl1pPr>
          </a:lstStyle>
          <a:p>
            <a:pPr>
              <a:defRPr/>
            </a:pPr>
            <a:fld id="{D572A19D-058A-4768-9C24-34DBF6ADDF6A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新細明體" charset="-12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新細明體" charset="-12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新細明體" charset="-12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新細明體" charset="-12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新細明體" charset="-12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新細明體" charset="-12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新細明體" charset="-12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新細明體" charset="-12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chart" Target="../charts/chart6.xml"/><Relationship Id="rId18" Type="http://schemas.openxmlformats.org/officeDocument/2006/relationships/image" Target="../media/image7.png"/><Relationship Id="rId3" Type="http://schemas.openxmlformats.org/officeDocument/2006/relationships/chart" Target="../charts/chart1.xml"/><Relationship Id="rId7" Type="http://schemas.openxmlformats.org/officeDocument/2006/relationships/image" Target="../media/image2.png"/><Relationship Id="rId12" Type="http://schemas.openxmlformats.org/officeDocument/2006/relationships/chart" Target="../charts/chart5.xml"/><Relationship Id="rId17" Type="http://schemas.openxmlformats.org/officeDocument/2006/relationships/image" Target="../media/image6.wmf"/><Relationship Id="rId2" Type="http://schemas.openxmlformats.org/officeDocument/2006/relationships/notesSlide" Target="../notesSlides/notesSlide1.xml"/><Relationship Id="rId16" Type="http://schemas.openxmlformats.org/officeDocument/2006/relationships/package" Target="../embeddings/Microsoft_Excel_Worksheet8.xlsx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11" Type="http://schemas.microsoft.com/office/2007/relationships/hdphoto" Target="../media/hdphoto1.wdp"/><Relationship Id="rId5" Type="http://schemas.openxmlformats.org/officeDocument/2006/relationships/chart" Target="../charts/chart3.xml"/><Relationship Id="rId15" Type="http://schemas.openxmlformats.org/officeDocument/2006/relationships/chart" Target="../charts/chart8.xml"/><Relationship Id="rId10" Type="http://schemas.openxmlformats.org/officeDocument/2006/relationships/image" Target="../media/image5.png"/><Relationship Id="rId19" Type="http://schemas.openxmlformats.org/officeDocument/2006/relationships/image" Target="../media/image8.png"/><Relationship Id="rId4" Type="http://schemas.openxmlformats.org/officeDocument/2006/relationships/chart" Target="../charts/chart2.xml"/><Relationship Id="rId9" Type="http://schemas.openxmlformats.org/officeDocument/2006/relationships/image" Target="../media/image4.png"/><Relationship Id="rId14" Type="http://schemas.openxmlformats.org/officeDocument/2006/relationships/chart" Target="../charts/char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80690" y="1482816"/>
            <a:ext cx="10491468" cy="1313356"/>
          </a:xfrm>
          <a:prstGeom prst="rect">
            <a:avLst/>
          </a:prstGeom>
          <a:ln>
            <a:noFill/>
          </a:ln>
        </p:spPr>
        <p:txBody>
          <a:bodyPr wrap="square" lIns="98472" tIns="49236" rIns="98472" bIns="49236" anchor="ctr">
            <a:spAutoFit/>
          </a:bodyPr>
          <a:lstStyle/>
          <a:p>
            <a:pPr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sz="60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2021 KPI Report </a:t>
            </a:r>
          </a:p>
        </p:txBody>
      </p:sp>
      <p:sp>
        <p:nvSpPr>
          <p:cNvPr id="2" name="Rectangle 1"/>
          <p:cNvSpPr/>
          <p:nvPr/>
        </p:nvSpPr>
        <p:spPr>
          <a:xfrm>
            <a:off x="8851146" y="5321226"/>
            <a:ext cx="3021012" cy="9505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defRPr/>
            </a:pPr>
            <a:r>
              <a:rPr kumimoji="0" lang="en-US" altLang="ja-JP" b="1" dirty="0">
                <a:solidFill>
                  <a:srgbClr val="1D1D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Prepare by </a:t>
            </a:r>
            <a:r>
              <a:rPr kumimoji="0" lang="en-US" altLang="zh-TW" b="1">
                <a:solidFill>
                  <a:srgbClr val="1D1DFF"/>
                </a:solidFill>
                <a:latin typeface="Times New Roman" panose="02020603050405020304" pitchFamily="18" charset="0"/>
                <a:ea typeface="新細明體" panose="02020300000000000000"/>
                <a:cs typeface="Times New Roman" panose="02020603050405020304" pitchFamily="18" charset="0"/>
              </a:rPr>
              <a:t>: </a:t>
            </a:r>
            <a:r>
              <a:rPr lang="en-US" altLang="zh-CN" b="1">
                <a:solidFill>
                  <a:srgbClr val="0000FF"/>
                </a:solidFill>
              </a:rPr>
              <a:t>Danny</a:t>
            </a:r>
            <a:r>
              <a:rPr lang="zh-CN" altLang="en-US" b="1">
                <a:solidFill>
                  <a:srgbClr val="0000FF"/>
                </a:solidFill>
              </a:rPr>
              <a:t> </a:t>
            </a:r>
            <a:r>
              <a:rPr kumimoji="0" lang="en-US" altLang="zh-TW" b="1">
                <a:solidFill>
                  <a:srgbClr val="0000FF"/>
                </a:solidFill>
                <a:latin typeface="Times New Roman" panose="02020603050405020304" pitchFamily="18" charset="0"/>
                <a:ea typeface="新細明體" panose="02020300000000000000"/>
                <a:cs typeface="Times New Roman" panose="02020603050405020304" pitchFamily="18" charset="0"/>
              </a:rPr>
              <a:t> </a:t>
            </a:r>
            <a:endParaRPr kumimoji="0" lang="en-US" altLang="zh-TW" b="1" dirty="0">
              <a:solidFill>
                <a:srgbClr val="0000FF"/>
              </a:solidFill>
              <a:latin typeface="Times New Roman" panose="02020603050405020304" pitchFamily="18" charset="0"/>
              <a:ea typeface="新細明體" panose="02020300000000000000"/>
              <a:cs typeface="Times New Roman" panose="02020603050405020304" pitchFamily="18" charset="0"/>
            </a:endParaRPr>
          </a:p>
          <a:p>
            <a:pPr lvl="0" fontAlgn="auto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defRPr/>
            </a:pPr>
            <a:r>
              <a:rPr kumimoji="0" lang="en-US" altLang="zh-CN" b="1" dirty="0">
                <a:solidFill>
                  <a:srgbClr val="1D1D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Update</a:t>
            </a:r>
            <a:r>
              <a:rPr lang="en-US" altLang="zh-CN" b="1">
                <a:solidFill>
                  <a:srgbClr val="1D1D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 2021/10/20</a:t>
            </a:r>
            <a:endParaRPr kumimoji="0" lang="en-US" b="1" dirty="0">
              <a:solidFill>
                <a:srgbClr val="1D1D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408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9" name="Chart 8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4653725"/>
              </p:ext>
            </p:extLst>
          </p:nvPr>
        </p:nvGraphicFramePr>
        <p:xfrm>
          <a:off x="3853329" y="3109910"/>
          <a:ext cx="2678531" cy="16991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E7C1EA88-972F-42ED-A399-D84418496C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2491230"/>
              </p:ext>
            </p:extLst>
          </p:nvPr>
        </p:nvGraphicFramePr>
        <p:xfrm>
          <a:off x="6992739" y="3084287"/>
          <a:ext cx="3747562" cy="1737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6" name="Chart 7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0121886"/>
              </p:ext>
            </p:extLst>
          </p:nvPr>
        </p:nvGraphicFramePr>
        <p:xfrm>
          <a:off x="6945034" y="760907"/>
          <a:ext cx="3795267" cy="21548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75" name="Chart 7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995403"/>
              </p:ext>
            </p:extLst>
          </p:nvPr>
        </p:nvGraphicFramePr>
        <p:xfrm>
          <a:off x="3858104" y="760907"/>
          <a:ext cx="2678531" cy="2099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" name="Rectangle 1"/>
          <p:cNvSpPr/>
          <p:nvPr/>
        </p:nvSpPr>
        <p:spPr>
          <a:xfrm>
            <a:off x="173717" y="638630"/>
            <a:ext cx="3425828" cy="6082935"/>
          </a:xfrm>
          <a:prstGeom prst="rect">
            <a:avLst/>
          </a:prstGeom>
          <a:solidFill>
            <a:srgbClr val="FFFF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283027" y="796835"/>
            <a:ext cx="3026231" cy="537029"/>
            <a:chOff x="210457" y="870855"/>
            <a:chExt cx="3135086" cy="604159"/>
          </a:xfrm>
          <a:solidFill>
            <a:srgbClr val="2D508F"/>
          </a:solidFill>
        </p:grpSpPr>
        <p:grpSp>
          <p:nvGrpSpPr>
            <p:cNvPr id="9" name="Group 8"/>
            <p:cNvGrpSpPr/>
            <p:nvPr/>
          </p:nvGrpSpPr>
          <p:grpSpPr>
            <a:xfrm>
              <a:off x="210457" y="870855"/>
              <a:ext cx="3135086" cy="478972"/>
              <a:chOff x="210457" y="870856"/>
              <a:chExt cx="3135087" cy="478972"/>
            </a:xfrm>
            <a:grpFill/>
          </p:grpSpPr>
          <p:sp>
            <p:nvSpPr>
              <p:cNvPr id="6" name="Rectangle 5"/>
              <p:cNvSpPr/>
              <p:nvPr/>
            </p:nvSpPr>
            <p:spPr>
              <a:xfrm>
                <a:off x="449943" y="870857"/>
                <a:ext cx="2656115" cy="4789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210457" y="870856"/>
                <a:ext cx="478971" cy="47897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2866573" y="870856"/>
                <a:ext cx="478971" cy="47897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Isosceles Triangle 9"/>
            <p:cNvSpPr/>
            <p:nvPr/>
          </p:nvSpPr>
          <p:spPr>
            <a:xfrm flipV="1">
              <a:off x="1596571" y="1349826"/>
              <a:ext cx="362857" cy="12518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83026" y="4071254"/>
            <a:ext cx="3026230" cy="537028"/>
            <a:chOff x="210457" y="870856"/>
            <a:chExt cx="3135086" cy="604158"/>
          </a:xfrm>
          <a:solidFill>
            <a:srgbClr val="2D508F"/>
          </a:solidFill>
        </p:grpSpPr>
        <p:grpSp>
          <p:nvGrpSpPr>
            <p:cNvPr id="13" name="Group 12"/>
            <p:cNvGrpSpPr/>
            <p:nvPr/>
          </p:nvGrpSpPr>
          <p:grpSpPr>
            <a:xfrm>
              <a:off x="210457" y="870856"/>
              <a:ext cx="3135086" cy="478972"/>
              <a:chOff x="210457" y="870856"/>
              <a:chExt cx="3135086" cy="478972"/>
            </a:xfrm>
            <a:grpFill/>
          </p:grpSpPr>
          <p:sp>
            <p:nvSpPr>
              <p:cNvPr id="15" name="Rectangle 14"/>
              <p:cNvSpPr/>
              <p:nvPr/>
            </p:nvSpPr>
            <p:spPr>
              <a:xfrm>
                <a:off x="449943" y="870857"/>
                <a:ext cx="2656115" cy="4789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210457" y="870856"/>
                <a:ext cx="478971" cy="47897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2866572" y="870856"/>
                <a:ext cx="478971" cy="47897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Isosceles Triangle 13"/>
            <p:cNvSpPr/>
            <p:nvPr/>
          </p:nvSpPr>
          <p:spPr>
            <a:xfrm flipV="1">
              <a:off x="1596571" y="1349826"/>
              <a:ext cx="362857" cy="12518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83025" y="5254169"/>
            <a:ext cx="3026230" cy="537028"/>
            <a:chOff x="210457" y="870856"/>
            <a:chExt cx="3135086" cy="604158"/>
          </a:xfrm>
          <a:solidFill>
            <a:srgbClr val="2D508F"/>
          </a:solidFill>
        </p:grpSpPr>
        <p:grpSp>
          <p:nvGrpSpPr>
            <p:cNvPr id="19" name="Group 18"/>
            <p:cNvGrpSpPr/>
            <p:nvPr/>
          </p:nvGrpSpPr>
          <p:grpSpPr>
            <a:xfrm>
              <a:off x="210457" y="870856"/>
              <a:ext cx="3135086" cy="478972"/>
              <a:chOff x="210457" y="870856"/>
              <a:chExt cx="3135086" cy="478972"/>
            </a:xfrm>
            <a:grpFill/>
          </p:grpSpPr>
          <p:sp>
            <p:nvSpPr>
              <p:cNvPr id="21" name="Rectangle 20"/>
              <p:cNvSpPr/>
              <p:nvPr/>
            </p:nvSpPr>
            <p:spPr>
              <a:xfrm>
                <a:off x="449943" y="870857"/>
                <a:ext cx="2656115" cy="4789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210457" y="870856"/>
                <a:ext cx="478971" cy="47897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2866572" y="870856"/>
                <a:ext cx="478971" cy="47897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Isosceles Triangle 19"/>
            <p:cNvSpPr/>
            <p:nvPr/>
          </p:nvSpPr>
          <p:spPr>
            <a:xfrm flipV="1">
              <a:off x="1596571" y="1349826"/>
              <a:ext cx="362857" cy="12518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493762" y="825045"/>
            <a:ext cx="137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Working</a:t>
            </a:r>
          </a:p>
        </p:txBody>
      </p:sp>
      <p:sp>
        <p:nvSpPr>
          <p:cNvPr id="26" name="Oval 25"/>
          <p:cNvSpPr/>
          <p:nvPr/>
        </p:nvSpPr>
        <p:spPr>
          <a:xfrm>
            <a:off x="376210" y="1456729"/>
            <a:ext cx="124691" cy="124691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76210" y="1758008"/>
            <a:ext cx="124691" cy="12801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372946" y="2097022"/>
            <a:ext cx="124691" cy="12469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475318" y="1363175"/>
            <a:ext cx="2961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Arrange </a:t>
            </a:r>
            <a:r>
              <a:rPr lang="en-US" sz="120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TQE’s</a:t>
            </a:r>
            <a:r>
              <a:rPr lang="en-US"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manpower in OBA station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80612" y="1699999"/>
            <a:ext cx="2585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tx1"/>
                </a:solidFill>
              </a:rPr>
              <a:t>Improvement working &amp; testing</a:t>
            </a:r>
            <a:endParaRPr lang="en-US" sz="1200" dirty="0">
              <a:latin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90066" y="2036386"/>
            <a:ext cx="2585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+mn-lt"/>
              </a:rPr>
              <a:t>Automation test in OBA and Others</a:t>
            </a:r>
            <a:endParaRPr lang="en-US" sz="1200" dirty="0">
              <a:latin typeface="+mn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37305" y="4111393"/>
            <a:ext cx="2656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Cost Down             Project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90130" y="5278323"/>
            <a:ext cx="137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TQM 2022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28247" y="5823461"/>
            <a:ext cx="25853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n-lt"/>
              </a:rPr>
              <a:t>No. Project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49687" y="6234327"/>
            <a:ext cx="25853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n-lt"/>
              </a:rPr>
              <a:t>Cost Down </a:t>
            </a:r>
          </a:p>
        </p:txBody>
      </p:sp>
      <p:sp>
        <p:nvSpPr>
          <p:cNvPr id="43" name="Isosceles Triangle 42"/>
          <p:cNvSpPr/>
          <p:nvPr/>
        </p:nvSpPr>
        <p:spPr>
          <a:xfrm>
            <a:off x="509180" y="6341826"/>
            <a:ext cx="135678" cy="116964"/>
          </a:xfrm>
          <a:prstGeom prst="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Isosceles Triangle 44"/>
          <p:cNvSpPr/>
          <p:nvPr/>
        </p:nvSpPr>
        <p:spPr>
          <a:xfrm>
            <a:off x="514936" y="5915457"/>
            <a:ext cx="135678" cy="116964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white-strategy-icon-33 - Tủ Sách CE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 flipH="1">
            <a:off x="2737669" y="5230654"/>
            <a:ext cx="461596" cy="461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ベスト] Work Icon - pngアイコンを無料でダウンロード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700" y="833470"/>
            <a:ext cx="325426" cy="32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/>
          <p:cNvSpPr txBox="1"/>
          <p:nvPr/>
        </p:nvSpPr>
        <p:spPr>
          <a:xfrm>
            <a:off x="745364" y="4679736"/>
            <a:ext cx="25853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+mn-lt"/>
              </a:rPr>
              <a:t>$150,543                            22</a:t>
            </a:r>
            <a:endParaRPr lang="en-US" sz="1600" dirty="0">
              <a:latin typeface="+mn-lt"/>
            </a:endParaRPr>
          </a:p>
        </p:txBody>
      </p:sp>
      <p:sp>
        <p:nvSpPr>
          <p:cNvPr id="46" name="Rectangle 45"/>
          <p:cNvSpPr/>
          <p:nvPr/>
        </p:nvSpPr>
        <p:spPr>
          <a:xfrm flipV="1">
            <a:off x="522031" y="4784220"/>
            <a:ext cx="128016" cy="128016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283025" y="2843744"/>
            <a:ext cx="3026230" cy="537028"/>
            <a:chOff x="210457" y="870856"/>
            <a:chExt cx="3135086" cy="604158"/>
          </a:xfrm>
          <a:solidFill>
            <a:srgbClr val="2D508F"/>
          </a:solidFill>
        </p:grpSpPr>
        <p:grpSp>
          <p:nvGrpSpPr>
            <p:cNvPr id="65" name="Group 64"/>
            <p:cNvGrpSpPr/>
            <p:nvPr/>
          </p:nvGrpSpPr>
          <p:grpSpPr>
            <a:xfrm>
              <a:off x="210457" y="870856"/>
              <a:ext cx="3135086" cy="478972"/>
              <a:chOff x="210457" y="870856"/>
              <a:chExt cx="3135086" cy="478972"/>
            </a:xfrm>
            <a:grpFill/>
          </p:grpSpPr>
          <p:sp>
            <p:nvSpPr>
              <p:cNvPr id="67" name="Rectangle 66"/>
              <p:cNvSpPr/>
              <p:nvPr/>
            </p:nvSpPr>
            <p:spPr>
              <a:xfrm>
                <a:off x="449943" y="870857"/>
                <a:ext cx="2656115" cy="4789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210457" y="870856"/>
                <a:ext cx="478971" cy="47897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2866572" y="870856"/>
                <a:ext cx="478971" cy="47897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Isosceles Triangle 65"/>
            <p:cNvSpPr/>
            <p:nvPr/>
          </p:nvSpPr>
          <p:spPr>
            <a:xfrm flipV="1">
              <a:off x="1596571" y="1349826"/>
              <a:ext cx="362857" cy="12518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493761" y="2869369"/>
            <a:ext cx="137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Manpower</a:t>
            </a:r>
          </a:p>
        </p:txBody>
      </p:sp>
      <p:sp>
        <p:nvSpPr>
          <p:cNvPr id="86" name="Oval 85"/>
          <p:cNvSpPr/>
          <p:nvPr/>
        </p:nvSpPr>
        <p:spPr>
          <a:xfrm>
            <a:off x="3716675" y="2953084"/>
            <a:ext cx="446323" cy="442789"/>
          </a:xfrm>
          <a:prstGeom prst="ellipse">
            <a:avLst/>
          </a:prstGeom>
          <a:solidFill>
            <a:srgbClr val="33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Picture 10" descr="Download Home-particle - Kpi Icon White Png PNG Image with No Background -  PNGkey.com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5494" y="3067775"/>
            <a:ext cx="280964" cy="225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Oval 90"/>
          <p:cNvSpPr/>
          <p:nvPr/>
        </p:nvSpPr>
        <p:spPr>
          <a:xfrm>
            <a:off x="6810025" y="3008522"/>
            <a:ext cx="425614" cy="400110"/>
          </a:xfrm>
          <a:prstGeom prst="ellipse">
            <a:avLst/>
          </a:prstGeom>
          <a:solidFill>
            <a:srgbClr val="33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92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96000">
                        <a14:foregroundMark x1="32444" y1="76444" x2="32444" y2="76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366" y="3062943"/>
            <a:ext cx="293126" cy="293126"/>
          </a:xfrm>
          <a:prstGeom prst="rect">
            <a:avLst/>
          </a:prstGeom>
        </p:spPr>
      </p:pic>
      <p:sp>
        <p:nvSpPr>
          <p:cNvPr id="62" name="Rounded Rectangle 61"/>
          <p:cNvSpPr/>
          <p:nvPr/>
        </p:nvSpPr>
        <p:spPr>
          <a:xfrm>
            <a:off x="3893346" y="4897448"/>
            <a:ext cx="9250475" cy="1824117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7131944" y="4872713"/>
            <a:ext cx="18725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</a:rPr>
              <a:t>Disadvantage</a:t>
            </a:r>
            <a:endParaRPr lang="en-US" sz="1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523258" y="1209841"/>
            <a:ext cx="828298" cy="307777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+mn-lt"/>
              </a:rPr>
              <a:t>Total</a:t>
            </a:r>
            <a:r>
              <a:rPr lang="en-US" sz="1400">
                <a:solidFill>
                  <a:schemeClr val="bg1"/>
                </a:solidFill>
                <a:latin typeface="+mn-lt"/>
              </a:rPr>
              <a:t>: 19</a:t>
            </a:r>
            <a:endParaRPr lang="en-US" sz="14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7" name="Rectangle 76"/>
          <p:cNvSpPr/>
          <p:nvPr/>
        </p:nvSpPr>
        <p:spPr>
          <a:xfrm flipV="1">
            <a:off x="2522603" y="4792396"/>
            <a:ext cx="128016" cy="128016"/>
          </a:xfrm>
          <a:prstGeom prst="rect">
            <a:avLst/>
          </a:prstGeom>
          <a:solidFill>
            <a:srgbClr val="99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/>
          <p:cNvGrpSpPr/>
          <p:nvPr/>
        </p:nvGrpSpPr>
        <p:grpSpPr>
          <a:xfrm>
            <a:off x="2684814" y="2896723"/>
            <a:ext cx="538065" cy="295112"/>
            <a:chOff x="3485967" y="3223136"/>
            <a:chExt cx="884894" cy="485338"/>
          </a:xfrm>
          <a:solidFill>
            <a:sysClr val="window" lastClr="FFFFFF"/>
          </a:solidFill>
          <a:effectLst/>
        </p:grpSpPr>
        <p:grpSp>
          <p:nvGrpSpPr>
            <p:cNvPr id="98" name="Group 97"/>
            <p:cNvGrpSpPr/>
            <p:nvPr/>
          </p:nvGrpSpPr>
          <p:grpSpPr>
            <a:xfrm>
              <a:off x="3681256" y="3223136"/>
              <a:ext cx="494236" cy="485338"/>
              <a:chOff x="-2429678" y="-3238500"/>
              <a:chExt cx="13663209" cy="13417212"/>
            </a:xfrm>
            <a:grpFill/>
          </p:grpSpPr>
          <p:sp>
            <p:nvSpPr>
              <p:cNvPr id="110" name="Freeform 109"/>
              <p:cNvSpPr/>
              <p:nvPr/>
            </p:nvSpPr>
            <p:spPr>
              <a:xfrm>
                <a:off x="990599" y="-3238500"/>
                <a:ext cx="6825423" cy="7410594"/>
              </a:xfrm>
              <a:custGeom>
                <a:avLst/>
                <a:gdLst>
                  <a:gd name="connsiteX0" fmla="*/ 3409950 w 6825423"/>
                  <a:gd name="connsiteY0" fmla="*/ 0 h 7410594"/>
                  <a:gd name="connsiteX1" fmla="*/ 6229951 w 6825423"/>
                  <a:gd name="connsiteY1" fmla="*/ 2516401 h 7410594"/>
                  <a:gd name="connsiteX2" fmla="*/ 6238704 w 6825423"/>
                  <a:gd name="connsiteY2" fmla="*/ 2557692 h 7410594"/>
                  <a:gd name="connsiteX3" fmla="*/ 6296533 w 6825423"/>
                  <a:gd name="connsiteY3" fmla="*/ 2595147 h 7410594"/>
                  <a:gd name="connsiteX4" fmla="*/ 6674736 w 6825423"/>
                  <a:gd name="connsiteY4" fmla="*/ 2949584 h 7410594"/>
                  <a:gd name="connsiteX5" fmla="*/ 6674736 w 6825423"/>
                  <a:gd name="connsiteY5" fmla="*/ 4422766 h 7410594"/>
                  <a:gd name="connsiteX6" fmla="*/ 6134530 w 6825423"/>
                  <a:gd name="connsiteY6" fmla="*/ 4903781 h 7410594"/>
                  <a:gd name="connsiteX7" fmla="*/ 6097506 w 6825423"/>
                  <a:gd name="connsiteY7" fmla="*/ 4909551 h 7410594"/>
                  <a:gd name="connsiteX8" fmla="*/ 6054756 w 6825423"/>
                  <a:gd name="connsiteY8" fmla="*/ 5016817 h 7410594"/>
                  <a:gd name="connsiteX9" fmla="*/ 3352800 w 6825423"/>
                  <a:gd name="connsiteY9" fmla="*/ 7410450 h 7410594"/>
                  <a:gd name="connsiteX10" fmla="*/ 799523 w 6825423"/>
                  <a:gd name="connsiteY10" fmla="*/ 5059710 h 7410594"/>
                  <a:gd name="connsiteX11" fmla="*/ 738130 w 6825423"/>
                  <a:gd name="connsiteY11" fmla="*/ 4892092 h 7410594"/>
                  <a:gd name="connsiteX12" fmla="*/ 690893 w 6825423"/>
                  <a:gd name="connsiteY12" fmla="*/ 4884731 h 7410594"/>
                  <a:gd name="connsiteX13" fmla="*/ 150687 w 6825423"/>
                  <a:gd name="connsiteY13" fmla="*/ 4403716 h 7410594"/>
                  <a:gd name="connsiteX14" fmla="*/ 150687 w 6825423"/>
                  <a:gd name="connsiteY14" fmla="*/ 2930534 h 7410594"/>
                  <a:gd name="connsiteX15" fmla="*/ 436548 w 6825423"/>
                  <a:gd name="connsiteY15" fmla="*/ 2646152 h 7410594"/>
                  <a:gd name="connsiteX16" fmla="*/ 522375 w 6825423"/>
                  <a:gd name="connsiteY16" fmla="*/ 2581039 h 7410594"/>
                  <a:gd name="connsiteX17" fmla="*/ 543969 w 6825423"/>
                  <a:gd name="connsiteY17" fmla="*/ 2473931 h 7410594"/>
                  <a:gd name="connsiteX18" fmla="*/ 3409950 w 6825423"/>
                  <a:gd name="connsiteY18" fmla="*/ 0 h 741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825423" h="7410594">
                    <a:moveTo>
                      <a:pt x="3409950" y="0"/>
                    </a:moveTo>
                    <a:cubicBezTo>
                      <a:pt x="4734941" y="0"/>
                      <a:pt x="5856099" y="1058526"/>
                      <a:pt x="6229951" y="2516401"/>
                    </a:cubicBezTo>
                    <a:lnTo>
                      <a:pt x="6238704" y="2557692"/>
                    </a:lnTo>
                    <a:lnTo>
                      <a:pt x="6296533" y="2595147"/>
                    </a:lnTo>
                    <a:cubicBezTo>
                      <a:pt x="6416937" y="2679806"/>
                      <a:pt x="6549956" y="2799961"/>
                      <a:pt x="6674736" y="2949584"/>
                    </a:cubicBezTo>
                    <a:cubicBezTo>
                      <a:pt x="6821179" y="3212045"/>
                      <a:pt x="6923689" y="3855505"/>
                      <a:pt x="6674736" y="4422766"/>
                    </a:cubicBezTo>
                    <a:cubicBezTo>
                      <a:pt x="6575328" y="4635424"/>
                      <a:pt x="6329416" y="4856355"/>
                      <a:pt x="6134530" y="4903781"/>
                    </a:cubicBezTo>
                    <a:lnTo>
                      <a:pt x="6097506" y="4909551"/>
                    </a:lnTo>
                    <a:lnTo>
                      <a:pt x="6054756" y="5016817"/>
                    </a:lnTo>
                    <a:cubicBezTo>
                      <a:pt x="5478809" y="6376352"/>
                      <a:pt x="4218682" y="7424738"/>
                      <a:pt x="3352800" y="7410450"/>
                    </a:cubicBezTo>
                    <a:cubicBezTo>
                      <a:pt x="2486918" y="7396163"/>
                      <a:pt x="1360736" y="6426399"/>
                      <a:pt x="799523" y="5059710"/>
                    </a:cubicBezTo>
                    <a:lnTo>
                      <a:pt x="738130" y="4892092"/>
                    </a:lnTo>
                    <a:lnTo>
                      <a:pt x="690893" y="4884731"/>
                    </a:lnTo>
                    <a:cubicBezTo>
                      <a:pt x="496007" y="4837305"/>
                      <a:pt x="250095" y="4616374"/>
                      <a:pt x="150687" y="4403716"/>
                    </a:cubicBezTo>
                    <a:cubicBezTo>
                      <a:pt x="-98266" y="3836455"/>
                      <a:pt x="4244" y="3192995"/>
                      <a:pt x="150687" y="2930534"/>
                    </a:cubicBezTo>
                    <a:cubicBezTo>
                      <a:pt x="244273" y="2818317"/>
                      <a:pt x="342492" y="2722675"/>
                      <a:pt x="436548" y="2646152"/>
                    </a:cubicBezTo>
                    <a:lnTo>
                      <a:pt x="522375" y="2581039"/>
                    </a:lnTo>
                    <a:lnTo>
                      <a:pt x="543969" y="2473931"/>
                    </a:lnTo>
                    <a:cubicBezTo>
                      <a:pt x="882058" y="983022"/>
                      <a:pt x="2084958" y="0"/>
                      <a:pt x="3409950" y="0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1" name="Rectangle 92"/>
              <p:cNvSpPr/>
              <p:nvPr/>
            </p:nvSpPr>
            <p:spPr>
              <a:xfrm>
                <a:off x="-2429678" y="3891431"/>
                <a:ext cx="13663209" cy="6287281"/>
              </a:xfrm>
              <a:custGeom>
                <a:avLst/>
                <a:gdLst>
                  <a:gd name="connsiteX0" fmla="*/ 0 w 13620364"/>
                  <a:gd name="connsiteY0" fmla="*/ 0 h 6310100"/>
                  <a:gd name="connsiteX1" fmla="*/ 13620364 w 13620364"/>
                  <a:gd name="connsiteY1" fmla="*/ 0 h 6310100"/>
                  <a:gd name="connsiteX2" fmla="*/ 13620364 w 13620364"/>
                  <a:gd name="connsiteY2" fmla="*/ 6310100 h 6310100"/>
                  <a:gd name="connsiteX3" fmla="*/ 0 w 13620364"/>
                  <a:gd name="connsiteY3" fmla="*/ 6310100 h 6310100"/>
                  <a:gd name="connsiteX4" fmla="*/ 0 w 13620364"/>
                  <a:gd name="connsiteY4" fmla="*/ 0 h 6310100"/>
                  <a:gd name="connsiteX0" fmla="*/ 0 w 13620364"/>
                  <a:gd name="connsiteY0" fmla="*/ 1 h 6310101"/>
                  <a:gd name="connsiteX1" fmla="*/ 6914764 w 13620364"/>
                  <a:gd name="connsiteY1" fmla="*/ 0 h 6310101"/>
                  <a:gd name="connsiteX2" fmla="*/ 13620364 w 13620364"/>
                  <a:gd name="connsiteY2" fmla="*/ 1 h 6310101"/>
                  <a:gd name="connsiteX3" fmla="*/ 13620364 w 13620364"/>
                  <a:gd name="connsiteY3" fmla="*/ 6310101 h 6310101"/>
                  <a:gd name="connsiteX4" fmla="*/ 0 w 13620364"/>
                  <a:gd name="connsiteY4" fmla="*/ 6310101 h 6310101"/>
                  <a:gd name="connsiteX5" fmla="*/ 0 w 13620364"/>
                  <a:gd name="connsiteY5" fmla="*/ 1 h 6310101"/>
                  <a:gd name="connsiteX0" fmla="*/ 0 w 13620364"/>
                  <a:gd name="connsiteY0" fmla="*/ 0 h 6310100"/>
                  <a:gd name="connsiteX1" fmla="*/ 6774087 w 13620364"/>
                  <a:gd name="connsiteY1" fmla="*/ 5017476 h 6310100"/>
                  <a:gd name="connsiteX2" fmla="*/ 13620364 w 13620364"/>
                  <a:gd name="connsiteY2" fmla="*/ 0 h 6310100"/>
                  <a:gd name="connsiteX3" fmla="*/ 13620364 w 13620364"/>
                  <a:gd name="connsiteY3" fmla="*/ 6310100 h 6310100"/>
                  <a:gd name="connsiteX4" fmla="*/ 0 w 13620364"/>
                  <a:gd name="connsiteY4" fmla="*/ 6310100 h 6310100"/>
                  <a:gd name="connsiteX5" fmla="*/ 0 w 13620364"/>
                  <a:gd name="connsiteY5" fmla="*/ 0 h 6310100"/>
                  <a:gd name="connsiteX0" fmla="*/ 0 w 13620364"/>
                  <a:gd name="connsiteY0" fmla="*/ 0 h 6310100"/>
                  <a:gd name="connsiteX1" fmla="*/ 6774087 w 13620364"/>
                  <a:gd name="connsiteY1" fmla="*/ 5017476 h 6310100"/>
                  <a:gd name="connsiteX2" fmla="*/ 10994394 w 13620364"/>
                  <a:gd name="connsiteY2" fmla="*/ 1852246 h 6310100"/>
                  <a:gd name="connsiteX3" fmla="*/ 13620364 w 13620364"/>
                  <a:gd name="connsiteY3" fmla="*/ 0 h 6310100"/>
                  <a:gd name="connsiteX4" fmla="*/ 13620364 w 13620364"/>
                  <a:gd name="connsiteY4" fmla="*/ 6310100 h 6310100"/>
                  <a:gd name="connsiteX5" fmla="*/ 0 w 13620364"/>
                  <a:gd name="connsiteY5" fmla="*/ 6310100 h 6310100"/>
                  <a:gd name="connsiteX6" fmla="*/ 0 w 13620364"/>
                  <a:gd name="connsiteY6" fmla="*/ 0 h 6310100"/>
                  <a:gd name="connsiteX0" fmla="*/ 0 w 13620364"/>
                  <a:gd name="connsiteY0" fmla="*/ 0 h 6310100"/>
                  <a:gd name="connsiteX1" fmla="*/ 6774087 w 13620364"/>
                  <a:gd name="connsiteY1" fmla="*/ 5017476 h 6310100"/>
                  <a:gd name="connsiteX2" fmla="*/ 9235932 w 13620364"/>
                  <a:gd name="connsiteY2" fmla="*/ 23446 h 6310100"/>
                  <a:gd name="connsiteX3" fmla="*/ 13620364 w 13620364"/>
                  <a:gd name="connsiteY3" fmla="*/ 0 h 6310100"/>
                  <a:gd name="connsiteX4" fmla="*/ 13620364 w 13620364"/>
                  <a:gd name="connsiteY4" fmla="*/ 6310100 h 6310100"/>
                  <a:gd name="connsiteX5" fmla="*/ 0 w 13620364"/>
                  <a:gd name="connsiteY5" fmla="*/ 6310100 h 6310100"/>
                  <a:gd name="connsiteX6" fmla="*/ 0 w 13620364"/>
                  <a:gd name="connsiteY6" fmla="*/ 0 h 6310100"/>
                  <a:gd name="connsiteX0" fmla="*/ 0 w 13620364"/>
                  <a:gd name="connsiteY0" fmla="*/ 0 h 6310100"/>
                  <a:gd name="connsiteX1" fmla="*/ 2108302 w 13620364"/>
                  <a:gd name="connsiteY1" fmla="*/ 1547446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0 w 13620364"/>
                  <a:gd name="connsiteY6" fmla="*/ 6310100 h 6310100"/>
                  <a:gd name="connsiteX7" fmla="*/ 0 w 13620364"/>
                  <a:gd name="connsiteY7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0 w 13620364"/>
                  <a:gd name="connsiteY6" fmla="*/ 6310100 h 6310100"/>
                  <a:gd name="connsiteX7" fmla="*/ 0 w 13620364"/>
                  <a:gd name="connsiteY7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0 w 13620364"/>
                  <a:gd name="connsiteY7" fmla="*/ 6310100 h 6310100"/>
                  <a:gd name="connsiteX8" fmla="*/ 0 w 13620364"/>
                  <a:gd name="connsiteY8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9681410 w 13620364"/>
                  <a:gd name="connsiteY7" fmla="*/ 6283569 h 6310100"/>
                  <a:gd name="connsiteX8" fmla="*/ 0 w 13620364"/>
                  <a:gd name="connsiteY8" fmla="*/ 6310100 h 6310100"/>
                  <a:gd name="connsiteX9" fmla="*/ 0 w 13620364"/>
                  <a:gd name="connsiteY9" fmla="*/ 0 h 6310100"/>
                  <a:gd name="connsiteX0" fmla="*/ 0 w 13620364"/>
                  <a:gd name="connsiteY0" fmla="*/ 0 h 6330461"/>
                  <a:gd name="connsiteX1" fmla="*/ 4406025 w 13620364"/>
                  <a:gd name="connsiteY1" fmla="*/ 46892 h 6330461"/>
                  <a:gd name="connsiteX2" fmla="*/ 6774087 w 13620364"/>
                  <a:gd name="connsiteY2" fmla="*/ 5017476 h 6330461"/>
                  <a:gd name="connsiteX3" fmla="*/ 9235932 w 13620364"/>
                  <a:gd name="connsiteY3" fmla="*/ 23446 h 6330461"/>
                  <a:gd name="connsiteX4" fmla="*/ 13620364 w 13620364"/>
                  <a:gd name="connsiteY4" fmla="*/ 0 h 6330461"/>
                  <a:gd name="connsiteX5" fmla="*/ 13620364 w 13620364"/>
                  <a:gd name="connsiteY5" fmla="*/ 6310100 h 6330461"/>
                  <a:gd name="connsiteX6" fmla="*/ 10830271 w 13620364"/>
                  <a:gd name="connsiteY6" fmla="*/ 6307015 h 6330461"/>
                  <a:gd name="connsiteX7" fmla="*/ 10220671 w 13620364"/>
                  <a:gd name="connsiteY7" fmla="*/ 6330461 h 6330461"/>
                  <a:gd name="connsiteX8" fmla="*/ 0 w 13620364"/>
                  <a:gd name="connsiteY8" fmla="*/ 6310100 h 6330461"/>
                  <a:gd name="connsiteX9" fmla="*/ 0 w 13620364"/>
                  <a:gd name="connsiteY9" fmla="*/ 0 h 6330461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7594702 w 13620364"/>
                  <a:gd name="connsiteY7" fmla="*/ 6213230 h 6310100"/>
                  <a:gd name="connsiteX8" fmla="*/ 0 w 13620364"/>
                  <a:gd name="connsiteY8" fmla="*/ 6310100 h 6310100"/>
                  <a:gd name="connsiteX9" fmla="*/ 0 w 13620364"/>
                  <a:gd name="connsiteY9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384794 w 13620364"/>
                  <a:gd name="connsiteY7" fmla="*/ 6283569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4 w 13620364"/>
                  <a:gd name="connsiteY7" fmla="*/ 4032738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783380 w 13620364"/>
                  <a:gd name="connsiteY7" fmla="*/ 4056184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8931133 w 13620364"/>
                  <a:gd name="connsiteY8" fmla="*/ 5322276 h 6310100"/>
                  <a:gd name="connsiteX9" fmla="*/ 7594702 w 13620364"/>
                  <a:gd name="connsiteY9" fmla="*/ 6213230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7594702 w 13620364"/>
                  <a:gd name="connsiteY9" fmla="*/ 6213230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56942"/>
                  <a:gd name="connsiteY0" fmla="*/ 0 h 6310100"/>
                  <a:gd name="connsiteX1" fmla="*/ 4406025 w 13656942"/>
                  <a:gd name="connsiteY1" fmla="*/ 46892 h 6310100"/>
                  <a:gd name="connsiteX2" fmla="*/ 6774087 w 13656942"/>
                  <a:gd name="connsiteY2" fmla="*/ 5017476 h 6310100"/>
                  <a:gd name="connsiteX3" fmla="*/ 9235932 w 13656942"/>
                  <a:gd name="connsiteY3" fmla="*/ 23446 h 6310100"/>
                  <a:gd name="connsiteX4" fmla="*/ 12213595 w 13656942"/>
                  <a:gd name="connsiteY4" fmla="*/ 1430215 h 6310100"/>
                  <a:gd name="connsiteX5" fmla="*/ 13620364 w 13656942"/>
                  <a:gd name="connsiteY5" fmla="*/ 6310100 h 6310100"/>
                  <a:gd name="connsiteX6" fmla="*/ 10877164 w 13656942"/>
                  <a:gd name="connsiteY6" fmla="*/ 6307015 h 6310100"/>
                  <a:gd name="connsiteX7" fmla="*/ 10877165 w 13656942"/>
                  <a:gd name="connsiteY7" fmla="*/ 4103077 h 6310100"/>
                  <a:gd name="connsiteX8" fmla="*/ 10197225 w 13656942"/>
                  <a:gd name="connsiteY8" fmla="*/ 4267200 h 6310100"/>
                  <a:gd name="connsiteX9" fmla="*/ 10173779 w 13656942"/>
                  <a:gd name="connsiteY9" fmla="*/ 6307015 h 6310100"/>
                  <a:gd name="connsiteX10" fmla="*/ 0 w 13656942"/>
                  <a:gd name="connsiteY10" fmla="*/ 6310100 h 6310100"/>
                  <a:gd name="connsiteX11" fmla="*/ 0 w 13656942"/>
                  <a:gd name="connsiteY11" fmla="*/ 0 h 6310100"/>
                  <a:gd name="connsiteX0" fmla="*/ 0 w 13688189"/>
                  <a:gd name="connsiteY0" fmla="*/ 0 h 6310100"/>
                  <a:gd name="connsiteX1" fmla="*/ 4406025 w 13688189"/>
                  <a:gd name="connsiteY1" fmla="*/ 46892 h 6310100"/>
                  <a:gd name="connsiteX2" fmla="*/ 6774087 w 13688189"/>
                  <a:gd name="connsiteY2" fmla="*/ 5017476 h 6310100"/>
                  <a:gd name="connsiteX3" fmla="*/ 9235932 w 13688189"/>
                  <a:gd name="connsiteY3" fmla="*/ 23446 h 6310100"/>
                  <a:gd name="connsiteX4" fmla="*/ 12213595 w 13688189"/>
                  <a:gd name="connsiteY4" fmla="*/ 1430215 h 6310100"/>
                  <a:gd name="connsiteX5" fmla="*/ 13620364 w 13688189"/>
                  <a:gd name="connsiteY5" fmla="*/ 6310100 h 6310100"/>
                  <a:gd name="connsiteX6" fmla="*/ 10877164 w 13688189"/>
                  <a:gd name="connsiteY6" fmla="*/ 6307015 h 6310100"/>
                  <a:gd name="connsiteX7" fmla="*/ 10877165 w 13688189"/>
                  <a:gd name="connsiteY7" fmla="*/ 4103077 h 6310100"/>
                  <a:gd name="connsiteX8" fmla="*/ 10197225 w 13688189"/>
                  <a:gd name="connsiteY8" fmla="*/ 4267200 h 6310100"/>
                  <a:gd name="connsiteX9" fmla="*/ 10173779 w 13688189"/>
                  <a:gd name="connsiteY9" fmla="*/ 6307015 h 6310100"/>
                  <a:gd name="connsiteX10" fmla="*/ 0 w 13688189"/>
                  <a:gd name="connsiteY10" fmla="*/ 6310100 h 6310100"/>
                  <a:gd name="connsiteX11" fmla="*/ 0 w 13688189"/>
                  <a:gd name="connsiteY11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0 w 13623187"/>
                  <a:gd name="connsiteY10" fmla="*/ 6310100 h 6310100"/>
                  <a:gd name="connsiteX11" fmla="*/ 0 w 13623187"/>
                  <a:gd name="connsiteY11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2600671 w 13623187"/>
                  <a:gd name="connsiteY10" fmla="*/ 6283569 h 6310100"/>
                  <a:gd name="connsiteX11" fmla="*/ 0 w 13623187"/>
                  <a:gd name="connsiteY11" fmla="*/ 6310100 h 6310100"/>
                  <a:gd name="connsiteX12" fmla="*/ 0 w 13623187"/>
                  <a:gd name="connsiteY12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3374394 w 13623187"/>
                  <a:gd name="connsiteY10" fmla="*/ 6283569 h 6310100"/>
                  <a:gd name="connsiteX11" fmla="*/ 2600671 w 13623187"/>
                  <a:gd name="connsiteY11" fmla="*/ 6283569 h 6310100"/>
                  <a:gd name="connsiteX12" fmla="*/ 0 w 13623187"/>
                  <a:gd name="connsiteY12" fmla="*/ 6310100 h 6310100"/>
                  <a:gd name="connsiteX13" fmla="*/ 0 w 13623187"/>
                  <a:gd name="connsiteY13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2647564 w 13623187"/>
                  <a:gd name="connsiteY10" fmla="*/ 4220308 h 6310100"/>
                  <a:gd name="connsiteX11" fmla="*/ 2600671 w 13623187"/>
                  <a:gd name="connsiteY11" fmla="*/ 6283569 h 6310100"/>
                  <a:gd name="connsiteX12" fmla="*/ 0 w 13623187"/>
                  <a:gd name="connsiteY12" fmla="*/ 6310100 h 6310100"/>
                  <a:gd name="connsiteX13" fmla="*/ 0 w 13623187"/>
                  <a:gd name="connsiteY13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2647564 w 13623187"/>
                  <a:gd name="connsiteY10" fmla="*/ 4220308 h 6310100"/>
                  <a:gd name="connsiteX11" fmla="*/ 2647564 w 13623187"/>
                  <a:gd name="connsiteY11" fmla="*/ 6283569 h 6310100"/>
                  <a:gd name="connsiteX12" fmla="*/ 0 w 13623187"/>
                  <a:gd name="connsiteY12" fmla="*/ 6310100 h 6310100"/>
                  <a:gd name="connsiteX13" fmla="*/ 0 w 13623187"/>
                  <a:gd name="connsiteY13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4570148 w 13623187"/>
                  <a:gd name="connsiteY10" fmla="*/ 4759569 h 6310100"/>
                  <a:gd name="connsiteX11" fmla="*/ 2647564 w 13623187"/>
                  <a:gd name="connsiteY11" fmla="*/ 4220308 h 6310100"/>
                  <a:gd name="connsiteX12" fmla="*/ 2647564 w 13623187"/>
                  <a:gd name="connsiteY12" fmla="*/ 6283569 h 6310100"/>
                  <a:gd name="connsiteX13" fmla="*/ 0 w 13623187"/>
                  <a:gd name="connsiteY13" fmla="*/ 6310100 h 6310100"/>
                  <a:gd name="connsiteX14" fmla="*/ 0 w 13623187"/>
                  <a:gd name="connsiteY14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3327501 w 13623187"/>
                  <a:gd name="connsiteY10" fmla="*/ 4243753 h 6310100"/>
                  <a:gd name="connsiteX11" fmla="*/ 2647564 w 13623187"/>
                  <a:gd name="connsiteY11" fmla="*/ 4220308 h 6310100"/>
                  <a:gd name="connsiteX12" fmla="*/ 2647564 w 13623187"/>
                  <a:gd name="connsiteY12" fmla="*/ 6283569 h 6310100"/>
                  <a:gd name="connsiteX13" fmla="*/ 0 w 13623187"/>
                  <a:gd name="connsiteY13" fmla="*/ 6310100 h 6310100"/>
                  <a:gd name="connsiteX14" fmla="*/ 0 w 13623187"/>
                  <a:gd name="connsiteY14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5976918 w 13623187"/>
                  <a:gd name="connsiteY10" fmla="*/ 5040922 h 6310100"/>
                  <a:gd name="connsiteX11" fmla="*/ 3327501 w 13623187"/>
                  <a:gd name="connsiteY11" fmla="*/ 4243753 h 6310100"/>
                  <a:gd name="connsiteX12" fmla="*/ 2647564 w 13623187"/>
                  <a:gd name="connsiteY12" fmla="*/ 4220308 h 6310100"/>
                  <a:gd name="connsiteX13" fmla="*/ 2647564 w 13623187"/>
                  <a:gd name="connsiteY13" fmla="*/ 6283569 h 6310100"/>
                  <a:gd name="connsiteX14" fmla="*/ 0 w 13623187"/>
                  <a:gd name="connsiteY14" fmla="*/ 6310100 h 6310100"/>
                  <a:gd name="connsiteX15" fmla="*/ 0 w 13623187"/>
                  <a:gd name="connsiteY15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3374395 w 13623187"/>
                  <a:gd name="connsiteY10" fmla="*/ 6236676 h 6310100"/>
                  <a:gd name="connsiteX11" fmla="*/ 3327501 w 13623187"/>
                  <a:gd name="connsiteY11" fmla="*/ 4243753 h 6310100"/>
                  <a:gd name="connsiteX12" fmla="*/ 2647564 w 13623187"/>
                  <a:gd name="connsiteY12" fmla="*/ 4220308 h 6310100"/>
                  <a:gd name="connsiteX13" fmla="*/ 2647564 w 13623187"/>
                  <a:gd name="connsiteY13" fmla="*/ 6283569 h 6310100"/>
                  <a:gd name="connsiteX14" fmla="*/ 0 w 13623187"/>
                  <a:gd name="connsiteY14" fmla="*/ 6310100 h 6310100"/>
                  <a:gd name="connsiteX15" fmla="*/ 0 w 13623187"/>
                  <a:gd name="connsiteY15" fmla="*/ 0 h 6310100"/>
                  <a:gd name="connsiteX0" fmla="*/ 0 w 13623187"/>
                  <a:gd name="connsiteY0" fmla="*/ 0 h 6353906"/>
                  <a:gd name="connsiteX1" fmla="*/ 4406025 w 13623187"/>
                  <a:gd name="connsiteY1" fmla="*/ 46892 h 6353906"/>
                  <a:gd name="connsiteX2" fmla="*/ 6774087 w 13623187"/>
                  <a:gd name="connsiteY2" fmla="*/ 5017476 h 6353906"/>
                  <a:gd name="connsiteX3" fmla="*/ 9235932 w 13623187"/>
                  <a:gd name="connsiteY3" fmla="*/ 23446 h 6353906"/>
                  <a:gd name="connsiteX4" fmla="*/ 12213595 w 13623187"/>
                  <a:gd name="connsiteY4" fmla="*/ 1430215 h 6353906"/>
                  <a:gd name="connsiteX5" fmla="*/ 13620364 w 13623187"/>
                  <a:gd name="connsiteY5" fmla="*/ 6310100 h 6353906"/>
                  <a:gd name="connsiteX6" fmla="*/ 10877164 w 13623187"/>
                  <a:gd name="connsiteY6" fmla="*/ 6307015 h 6353906"/>
                  <a:gd name="connsiteX7" fmla="*/ 10877165 w 13623187"/>
                  <a:gd name="connsiteY7" fmla="*/ 4103077 h 6353906"/>
                  <a:gd name="connsiteX8" fmla="*/ 10197225 w 13623187"/>
                  <a:gd name="connsiteY8" fmla="*/ 4267200 h 6353906"/>
                  <a:gd name="connsiteX9" fmla="*/ 10173779 w 13623187"/>
                  <a:gd name="connsiteY9" fmla="*/ 6307015 h 6353906"/>
                  <a:gd name="connsiteX10" fmla="*/ 3374395 w 13623187"/>
                  <a:gd name="connsiteY10" fmla="*/ 6353906 h 6353906"/>
                  <a:gd name="connsiteX11" fmla="*/ 3327501 w 13623187"/>
                  <a:gd name="connsiteY11" fmla="*/ 4243753 h 6353906"/>
                  <a:gd name="connsiteX12" fmla="*/ 2647564 w 13623187"/>
                  <a:gd name="connsiteY12" fmla="*/ 4220308 h 6353906"/>
                  <a:gd name="connsiteX13" fmla="*/ 2647564 w 13623187"/>
                  <a:gd name="connsiteY13" fmla="*/ 6283569 h 6353906"/>
                  <a:gd name="connsiteX14" fmla="*/ 0 w 13623187"/>
                  <a:gd name="connsiteY14" fmla="*/ 6310100 h 6353906"/>
                  <a:gd name="connsiteX15" fmla="*/ 0 w 13623187"/>
                  <a:gd name="connsiteY15" fmla="*/ 0 h 6353906"/>
                  <a:gd name="connsiteX0" fmla="*/ 0 w 13623187"/>
                  <a:gd name="connsiteY0" fmla="*/ 0 h 6377352"/>
                  <a:gd name="connsiteX1" fmla="*/ 4406025 w 13623187"/>
                  <a:gd name="connsiteY1" fmla="*/ 46892 h 6377352"/>
                  <a:gd name="connsiteX2" fmla="*/ 6774087 w 13623187"/>
                  <a:gd name="connsiteY2" fmla="*/ 5017476 h 6377352"/>
                  <a:gd name="connsiteX3" fmla="*/ 9235932 w 13623187"/>
                  <a:gd name="connsiteY3" fmla="*/ 23446 h 6377352"/>
                  <a:gd name="connsiteX4" fmla="*/ 12213595 w 13623187"/>
                  <a:gd name="connsiteY4" fmla="*/ 1430215 h 6377352"/>
                  <a:gd name="connsiteX5" fmla="*/ 13620364 w 13623187"/>
                  <a:gd name="connsiteY5" fmla="*/ 6310100 h 6377352"/>
                  <a:gd name="connsiteX6" fmla="*/ 10877164 w 13623187"/>
                  <a:gd name="connsiteY6" fmla="*/ 6307015 h 6377352"/>
                  <a:gd name="connsiteX7" fmla="*/ 10877165 w 13623187"/>
                  <a:gd name="connsiteY7" fmla="*/ 4103077 h 6377352"/>
                  <a:gd name="connsiteX8" fmla="*/ 10197225 w 13623187"/>
                  <a:gd name="connsiteY8" fmla="*/ 4267200 h 6377352"/>
                  <a:gd name="connsiteX9" fmla="*/ 10173779 w 13623187"/>
                  <a:gd name="connsiteY9" fmla="*/ 6307015 h 6377352"/>
                  <a:gd name="connsiteX10" fmla="*/ 3350949 w 13623187"/>
                  <a:gd name="connsiteY10" fmla="*/ 6377352 h 6377352"/>
                  <a:gd name="connsiteX11" fmla="*/ 3327501 w 13623187"/>
                  <a:gd name="connsiteY11" fmla="*/ 4243753 h 6377352"/>
                  <a:gd name="connsiteX12" fmla="*/ 2647564 w 13623187"/>
                  <a:gd name="connsiteY12" fmla="*/ 4220308 h 6377352"/>
                  <a:gd name="connsiteX13" fmla="*/ 2647564 w 13623187"/>
                  <a:gd name="connsiteY13" fmla="*/ 6283569 h 6377352"/>
                  <a:gd name="connsiteX14" fmla="*/ 0 w 13623187"/>
                  <a:gd name="connsiteY14" fmla="*/ 6310100 h 6377352"/>
                  <a:gd name="connsiteX15" fmla="*/ 0 w 13623187"/>
                  <a:gd name="connsiteY15" fmla="*/ 0 h 6377352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327501 w 13623187"/>
                  <a:gd name="connsiteY11" fmla="*/ 4243753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914400 w 13623187"/>
                  <a:gd name="connsiteY0" fmla="*/ 1970108 h 6307645"/>
                  <a:gd name="connsiteX1" fmla="*/ 4406025 w 13623187"/>
                  <a:gd name="connsiteY1" fmla="*/ 24077 h 6307645"/>
                  <a:gd name="connsiteX2" fmla="*/ 6774087 w 13623187"/>
                  <a:gd name="connsiteY2" fmla="*/ 4994661 h 6307645"/>
                  <a:gd name="connsiteX3" fmla="*/ 9235932 w 13623187"/>
                  <a:gd name="connsiteY3" fmla="*/ 631 h 6307645"/>
                  <a:gd name="connsiteX4" fmla="*/ 12213595 w 13623187"/>
                  <a:gd name="connsiteY4" fmla="*/ 1407400 h 6307645"/>
                  <a:gd name="connsiteX5" fmla="*/ 13620364 w 13623187"/>
                  <a:gd name="connsiteY5" fmla="*/ 6287285 h 6307645"/>
                  <a:gd name="connsiteX6" fmla="*/ 10877164 w 13623187"/>
                  <a:gd name="connsiteY6" fmla="*/ 6284200 h 6307645"/>
                  <a:gd name="connsiteX7" fmla="*/ 10877165 w 13623187"/>
                  <a:gd name="connsiteY7" fmla="*/ 4080262 h 6307645"/>
                  <a:gd name="connsiteX8" fmla="*/ 10197225 w 13623187"/>
                  <a:gd name="connsiteY8" fmla="*/ 4244385 h 6307645"/>
                  <a:gd name="connsiteX9" fmla="*/ 10173779 w 13623187"/>
                  <a:gd name="connsiteY9" fmla="*/ 6284200 h 6307645"/>
                  <a:gd name="connsiteX10" fmla="*/ 3397841 w 13623187"/>
                  <a:gd name="connsiteY10" fmla="*/ 6307645 h 6307645"/>
                  <a:gd name="connsiteX11" fmla="*/ 3421286 w 13623187"/>
                  <a:gd name="connsiteY11" fmla="*/ 4197492 h 6307645"/>
                  <a:gd name="connsiteX12" fmla="*/ 2647564 w 13623187"/>
                  <a:gd name="connsiteY12" fmla="*/ 4197493 h 6307645"/>
                  <a:gd name="connsiteX13" fmla="*/ 2647564 w 13623187"/>
                  <a:gd name="connsiteY13" fmla="*/ 6260754 h 6307645"/>
                  <a:gd name="connsiteX14" fmla="*/ 0 w 13623187"/>
                  <a:gd name="connsiteY14" fmla="*/ 6287285 h 6307645"/>
                  <a:gd name="connsiteX15" fmla="*/ 914400 w 13623187"/>
                  <a:gd name="connsiteY15" fmla="*/ 1970108 h 6307645"/>
                  <a:gd name="connsiteX0" fmla="*/ 914400 w 13623187"/>
                  <a:gd name="connsiteY0" fmla="*/ 1970108 h 6307645"/>
                  <a:gd name="connsiteX1" fmla="*/ 4406025 w 13623187"/>
                  <a:gd name="connsiteY1" fmla="*/ 24077 h 6307645"/>
                  <a:gd name="connsiteX2" fmla="*/ 6774087 w 13623187"/>
                  <a:gd name="connsiteY2" fmla="*/ 4994661 h 6307645"/>
                  <a:gd name="connsiteX3" fmla="*/ 9235932 w 13623187"/>
                  <a:gd name="connsiteY3" fmla="*/ 631 h 6307645"/>
                  <a:gd name="connsiteX4" fmla="*/ 12213595 w 13623187"/>
                  <a:gd name="connsiteY4" fmla="*/ 1407400 h 6307645"/>
                  <a:gd name="connsiteX5" fmla="*/ 13620364 w 13623187"/>
                  <a:gd name="connsiteY5" fmla="*/ 6287285 h 6307645"/>
                  <a:gd name="connsiteX6" fmla="*/ 10877164 w 13623187"/>
                  <a:gd name="connsiteY6" fmla="*/ 6284200 h 6307645"/>
                  <a:gd name="connsiteX7" fmla="*/ 10877165 w 13623187"/>
                  <a:gd name="connsiteY7" fmla="*/ 4080262 h 6307645"/>
                  <a:gd name="connsiteX8" fmla="*/ 10197225 w 13623187"/>
                  <a:gd name="connsiteY8" fmla="*/ 4244385 h 6307645"/>
                  <a:gd name="connsiteX9" fmla="*/ 10173779 w 13623187"/>
                  <a:gd name="connsiteY9" fmla="*/ 6284200 h 6307645"/>
                  <a:gd name="connsiteX10" fmla="*/ 3397841 w 13623187"/>
                  <a:gd name="connsiteY10" fmla="*/ 6307645 h 6307645"/>
                  <a:gd name="connsiteX11" fmla="*/ 3421286 w 13623187"/>
                  <a:gd name="connsiteY11" fmla="*/ 4197492 h 6307645"/>
                  <a:gd name="connsiteX12" fmla="*/ 2647564 w 13623187"/>
                  <a:gd name="connsiteY12" fmla="*/ 4197493 h 6307645"/>
                  <a:gd name="connsiteX13" fmla="*/ 2647564 w 13623187"/>
                  <a:gd name="connsiteY13" fmla="*/ 6260754 h 6307645"/>
                  <a:gd name="connsiteX14" fmla="*/ 0 w 13623187"/>
                  <a:gd name="connsiteY14" fmla="*/ 6287285 h 6307645"/>
                  <a:gd name="connsiteX15" fmla="*/ 914400 w 13623187"/>
                  <a:gd name="connsiteY15" fmla="*/ 1970108 h 6307645"/>
                  <a:gd name="connsiteX0" fmla="*/ 914400 w 13623187"/>
                  <a:gd name="connsiteY0" fmla="*/ 1985552 h 6323089"/>
                  <a:gd name="connsiteX1" fmla="*/ 4406025 w 13623187"/>
                  <a:gd name="connsiteY1" fmla="*/ 39521 h 6323089"/>
                  <a:gd name="connsiteX2" fmla="*/ 6774087 w 13623187"/>
                  <a:gd name="connsiteY2" fmla="*/ 5010105 h 6323089"/>
                  <a:gd name="connsiteX3" fmla="*/ 9235932 w 13623187"/>
                  <a:gd name="connsiteY3" fmla="*/ 16075 h 6323089"/>
                  <a:gd name="connsiteX4" fmla="*/ 12213595 w 13623187"/>
                  <a:gd name="connsiteY4" fmla="*/ 1422844 h 6323089"/>
                  <a:gd name="connsiteX5" fmla="*/ 13620364 w 13623187"/>
                  <a:gd name="connsiteY5" fmla="*/ 6302729 h 6323089"/>
                  <a:gd name="connsiteX6" fmla="*/ 10877164 w 13623187"/>
                  <a:gd name="connsiteY6" fmla="*/ 6299644 h 6323089"/>
                  <a:gd name="connsiteX7" fmla="*/ 10877165 w 13623187"/>
                  <a:gd name="connsiteY7" fmla="*/ 4095706 h 6323089"/>
                  <a:gd name="connsiteX8" fmla="*/ 10197225 w 13623187"/>
                  <a:gd name="connsiteY8" fmla="*/ 4259829 h 6323089"/>
                  <a:gd name="connsiteX9" fmla="*/ 10173779 w 13623187"/>
                  <a:gd name="connsiteY9" fmla="*/ 6299644 h 6323089"/>
                  <a:gd name="connsiteX10" fmla="*/ 3397841 w 13623187"/>
                  <a:gd name="connsiteY10" fmla="*/ 6323089 h 6323089"/>
                  <a:gd name="connsiteX11" fmla="*/ 3421286 w 13623187"/>
                  <a:gd name="connsiteY11" fmla="*/ 4212936 h 6323089"/>
                  <a:gd name="connsiteX12" fmla="*/ 2647564 w 13623187"/>
                  <a:gd name="connsiteY12" fmla="*/ 4212937 h 6323089"/>
                  <a:gd name="connsiteX13" fmla="*/ 2647564 w 13623187"/>
                  <a:gd name="connsiteY13" fmla="*/ 6276198 h 6323089"/>
                  <a:gd name="connsiteX14" fmla="*/ 0 w 13623187"/>
                  <a:gd name="connsiteY14" fmla="*/ 6302729 h 6323089"/>
                  <a:gd name="connsiteX15" fmla="*/ 914400 w 13623187"/>
                  <a:gd name="connsiteY15" fmla="*/ 1985552 h 6323089"/>
                  <a:gd name="connsiteX0" fmla="*/ 937847 w 13646634"/>
                  <a:gd name="connsiteY0" fmla="*/ 1985552 h 6323089"/>
                  <a:gd name="connsiteX1" fmla="*/ 4429472 w 13646634"/>
                  <a:gd name="connsiteY1" fmla="*/ 39521 h 6323089"/>
                  <a:gd name="connsiteX2" fmla="*/ 6797534 w 13646634"/>
                  <a:gd name="connsiteY2" fmla="*/ 5010105 h 6323089"/>
                  <a:gd name="connsiteX3" fmla="*/ 9259379 w 13646634"/>
                  <a:gd name="connsiteY3" fmla="*/ 16075 h 6323089"/>
                  <a:gd name="connsiteX4" fmla="*/ 12237042 w 13646634"/>
                  <a:gd name="connsiteY4" fmla="*/ 1422844 h 6323089"/>
                  <a:gd name="connsiteX5" fmla="*/ 13643811 w 13646634"/>
                  <a:gd name="connsiteY5" fmla="*/ 6302729 h 6323089"/>
                  <a:gd name="connsiteX6" fmla="*/ 10900611 w 13646634"/>
                  <a:gd name="connsiteY6" fmla="*/ 6299644 h 6323089"/>
                  <a:gd name="connsiteX7" fmla="*/ 10900612 w 13646634"/>
                  <a:gd name="connsiteY7" fmla="*/ 4095706 h 6323089"/>
                  <a:gd name="connsiteX8" fmla="*/ 10220672 w 13646634"/>
                  <a:gd name="connsiteY8" fmla="*/ 4259829 h 6323089"/>
                  <a:gd name="connsiteX9" fmla="*/ 10197226 w 13646634"/>
                  <a:gd name="connsiteY9" fmla="*/ 6299644 h 6323089"/>
                  <a:gd name="connsiteX10" fmla="*/ 3421288 w 13646634"/>
                  <a:gd name="connsiteY10" fmla="*/ 6323089 h 6323089"/>
                  <a:gd name="connsiteX11" fmla="*/ 3444733 w 13646634"/>
                  <a:gd name="connsiteY11" fmla="*/ 4212936 h 6323089"/>
                  <a:gd name="connsiteX12" fmla="*/ 2671011 w 13646634"/>
                  <a:gd name="connsiteY12" fmla="*/ 4212937 h 6323089"/>
                  <a:gd name="connsiteX13" fmla="*/ 2671011 w 13646634"/>
                  <a:gd name="connsiteY13" fmla="*/ 6276198 h 6323089"/>
                  <a:gd name="connsiteX14" fmla="*/ 0 w 13646634"/>
                  <a:gd name="connsiteY14" fmla="*/ 6232390 h 6323089"/>
                  <a:gd name="connsiteX15" fmla="*/ 937847 w 13646634"/>
                  <a:gd name="connsiteY15" fmla="*/ 1985552 h 6323089"/>
                  <a:gd name="connsiteX0" fmla="*/ 867509 w 13576296"/>
                  <a:gd name="connsiteY0" fmla="*/ 1985552 h 6323089"/>
                  <a:gd name="connsiteX1" fmla="*/ 4359134 w 13576296"/>
                  <a:gd name="connsiteY1" fmla="*/ 39521 h 6323089"/>
                  <a:gd name="connsiteX2" fmla="*/ 6727196 w 13576296"/>
                  <a:gd name="connsiteY2" fmla="*/ 5010105 h 6323089"/>
                  <a:gd name="connsiteX3" fmla="*/ 9189041 w 13576296"/>
                  <a:gd name="connsiteY3" fmla="*/ 16075 h 6323089"/>
                  <a:gd name="connsiteX4" fmla="*/ 12166704 w 13576296"/>
                  <a:gd name="connsiteY4" fmla="*/ 1422844 h 6323089"/>
                  <a:gd name="connsiteX5" fmla="*/ 13573473 w 13576296"/>
                  <a:gd name="connsiteY5" fmla="*/ 6302729 h 6323089"/>
                  <a:gd name="connsiteX6" fmla="*/ 10830273 w 13576296"/>
                  <a:gd name="connsiteY6" fmla="*/ 6299644 h 6323089"/>
                  <a:gd name="connsiteX7" fmla="*/ 10830274 w 13576296"/>
                  <a:gd name="connsiteY7" fmla="*/ 4095706 h 6323089"/>
                  <a:gd name="connsiteX8" fmla="*/ 10150334 w 13576296"/>
                  <a:gd name="connsiteY8" fmla="*/ 4259829 h 6323089"/>
                  <a:gd name="connsiteX9" fmla="*/ 10126888 w 13576296"/>
                  <a:gd name="connsiteY9" fmla="*/ 6299644 h 6323089"/>
                  <a:gd name="connsiteX10" fmla="*/ 3350950 w 13576296"/>
                  <a:gd name="connsiteY10" fmla="*/ 6323089 h 6323089"/>
                  <a:gd name="connsiteX11" fmla="*/ 3374395 w 13576296"/>
                  <a:gd name="connsiteY11" fmla="*/ 4212936 h 6323089"/>
                  <a:gd name="connsiteX12" fmla="*/ 2600673 w 13576296"/>
                  <a:gd name="connsiteY12" fmla="*/ 4212937 h 6323089"/>
                  <a:gd name="connsiteX13" fmla="*/ 2600673 w 13576296"/>
                  <a:gd name="connsiteY13" fmla="*/ 6276198 h 6323089"/>
                  <a:gd name="connsiteX14" fmla="*/ 0 w 13576296"/>
                  <a:gd name="connsiteY14" fmla="*/ 6302729 h 6323089"/>
                  <a:gd name="connsiteX15" fmla="*/ 867509 w 13576296"/>
                  <a:gd name="connsiteY15" fmla="*/ 1985552 h 6323089"/>
                  <a:gd name="connsiteX0" fmla="*/ 875123 w 13583910"/>
                  <a:gd name="connsiteY0" fmla="*/ 1985552 h 6323089"/>
                  <a:gd name="connsiteX1" fmla="*/ 4366748 w 13583910"/>
                  <a:gd name="connsiteY1" fmla="*/ 39521 h 6323089"/>
                  <a:gd name="connsiteX2" fmla="*/ 6734810 w 13583910"/>
                  <a:gd name="connsiteY2" fmla="*/ 5010105 h 6323089"/>
                  <a:gd name="connsiteX3" fmla="*/ 9196655 w 13583910"/>
                  <a:gd name="connsiteY3" fmla="*/ 16075 h 6323089"/>
                  <a:gd name="connsiteX4" fmla="*/ 12174318 w 13583910"/>
                  <a:gd name="connsiteY4" fmla="*/ 1422844 h 6323089"/>
                  <a:gd name="connsiteX5" fmla="*/ 13581087 w 13583910"/>
                  <a:gd name="connsiteY5" fmla="*/ 6302729 h 6323089"/>
                  <a:gd name="connsiteX6" fmla="*/ 10837887 w 13583910"/>
                  <a:gd name="connsiteY6" fmla="*/ 6299644 h 6323089"/>
                  <a:gd name="connsiteX7" fmla="*/ 10837888 w 13583910"/>
                  <a:gd name="connsiteY7" fmla="*/ 4095706 h 6323089"/>
                  <a:gd name="connsiteX8" fmla="*/ 10157948 w 13583910"/>
                  <a:gd name="connsiteY8" fmla="*/ 4259829 h 6323089"/>
                  <a:gd name="connsiteX9" fmla="*/ 10134502 w 13583910"/>
                  <a:gd name="connsiteY9" fmla="*/ 6299644 h 6323089"/>
                  <a:gd name="connsiteX10" fmla="*/ 3358564 w 13583910"/>
                  <a:gd name="connsiteY10" fmla="*/ 6323089 h 6323089"/>
                  <a:gd name="connsiteX11" fmla="*/ 3382009 w 13583910"/>
                  <a:gd name="connsiteY11" fmla="*/ 4212936 h 6323089"/>
                  <a:gd name="connsiteX12" fmla="*/ 2608287 w 13583910"/>
                  <a:gd name="connsiteY12" fmla="*/ 4212937 h 6323089"/>
                  <a:gd name="connsiteX13" fmla="*/ 2608287 w 13583910"/>
                  <a:gd name="connsiteY13" fmla="*/ 6276198 h 6323089"/>
                  <a:gd name="connsiteX14" fmla="*/ 7614 w 13583910"/>
                  <a:gd name="connsiteY14" fmla="*/ 6302729 h 6323089"/>
                  <a:gd name="connsiteX15" fmla="*/ 875123 w 13583910"/>
                  <a:gd name="connsiteY15" fmla="*/ 1985552 h 6323089"/>
                  <a:gd name="connsiteX0" fmla="*/ 1154365 w 13581798"/>
                  <a:gd name="connsiteY0" fmla="*/ 1654535 h 6343764"/>
                  <a:gd name="connsiteX1" fmla="*/ 4364636 w 13581798"/>
                  <a:gd name="connsiteY1" fmla="*/ 60196 h 6343764"/>
                  <a:gd name="connsiteX2" fmla="*/ 6732698 w 13581798"/>
                  <a:gd name="connsiteY2" fmla="*/ 5030780 h 6343764"/>
                  <a:gd name="connsiteX3" fmla="*/ 9194543 w 13581798"/>
                  <a:gd name="connsiteY3" fmla="*/ 36750 h 6343764"/>
                  <a:gd name="connsiteX4" fmla="*/ 12172206 w 13581798"/>
                  <a:gd name="connsiteY4" fmla="*/ 1443519 h 6343764"/>
                  <a:gd name="connsiteX5" fmla="*/ 13578975 w 13581798"/>
                  <a:gd name="connsiteY5" fmla="*/ 6323404 h 6343764"/>
                  <a:gd name="connsiteX6" fmla="*/ 10835775 w 13581798"/>
                  <a:gd name="connsiteY6" fmla="*/ 6320319 h 6343764"/>
                  <a:gd name="connsiteX7" fmla="*/ 10835776 w 13581798"/>
                  <a:gd name="connsiteY7" fmla="*/ 4116381 h 6343764"/>
                  <a:gd name="connsiteX8" fmla="*/ 10155836 w 13581798"/>
                  <a:gd name="connsiteY8" fmla="*/ 4280504 h 6343764"/>
                  <a:gd name="connsiteX9" fmla="*/ 10132390 w 13581798"/>
                  <a:gd name="connsiteY9" fmla="*/ 6320319 h 6343764"/>
                  <a:gd name="connsiteX10" fmla="*/ 3356452 w 13581798"/>
                  <a:gd name="connsiteY10" fmla="*/ 6343764 h 6343764"/>
                  <a:gd name="connsiteX11" fmla="*/ 3379897 w 13581798"/>
                  <a:gd name="connsiteY11" fmla="*/ 4233611 h 6343764"/>
                  <a:gd name="connsiteX12" fmla="*/ 2606175 w 13581798"/>
                  <a:gd name="connsiteY12" fmla="*/ 4233612 h 6343764"/>
                  <a:gd name="connsiteX13" fmla="*/ 2606175 w 13581798"/>
                  <a:gd name="connsiteY13" fmla="*/ 6296873 h 6343764"/>
                  <a:gd name="connsiteX14" fmla="*/ 5502 w 13581798"/>
                  <a:gd name="connsiteY14" fmla="*/ 6323404 h 6343764"/>
                  <a:gd name="connsiteX15" fmla="*/ 1154365 w 13581798"/>
                  <a:gd name="connsiteY15" fmla="*/ 1654535 h 6343764"/>
                  <a:gd name="connsiteX0" fmla="*/ 1154012 w 13581445"/>
                  <a:gd name="connsiteY0" fmla="*/ 1654535 h 6343764"/>
                  <a:gd name="connsiteX1" fmla="*/ 4364283 w 13581445"/>
                  <a:gd name="connsiteY1" fmla="*/ 60196 h 6343764"/>
                  <a:gd name="connsiteX2" fmla="*/ 6732345 w 13581445"/>
                  <a:gd name="connsiteY2" fmla="*/ 5030780 h 6343764"/>
                  <a:gd name="connsiteX3" fmla="*/ 9194190 w 13581445"/>
                  <a:gd name="connsiteY3" fmla="*/ 36750 h 6343764"/>
                  <a:gd name="connsiteX4" fmla="*/ 12171853 w 13581445"/>
                  <a:gd name="connsiteY4" fmla="*/ 1443519 h 6343764"/>
                  <a:gd name="connsiteX5" fmla="*/ 13578622 w 13581445"/>
                  <a:gd name="connsiteY5" fmla="*/ 6323404 h 6343764"/>
                  <a:gd name="connsiteX6" fmla="*/ 10835422 w 13581445"/>
                  <a:gd name="connsiteY6" fmla="*/ 6320319 h 6343764"/>
                  <a:gd name="connsiteX7" fmla="*/ 10835423 w 13581445"/>
                  <a:gd name="connsiteY7" fmla="*/ 4116381 h 6343764"/>
                  <a:gd name="connsiteX8" fmla="*/ 10155483 w 13581445"/>
                  <a:gd name="connsiteY8" fmla="*/ 4280504 h 6343764"/>
                  <a:gd name="connsiteX9" fmla="*/ 10132037 w 13581445"/>
                  <a:gd name="connsiteY9" fmla="*/ 6320319 h 6343764"/>
                  <a:gd name="connsiteX10" fmla="*/ 3356099 w 13581445"/>
                  <a:gd name="connsiteY10" fmla="*/ 6343764 h 6343764"/>
                  <a:gd name="connsiteX11" fmla="*/ 3379544 w 13581445"/>
                  <a:gd name="connsiteY11" fmla="*/ 4233611 h 6343764"/>
                  <a:gd name="connsiteX12" fmla="*/ 2605822 w 13581445"/>
                  <a:gd name="connsiteY12" fmla="*/ 4233612 h 6343764"/>
                  <a:gd name="connsiteX13" fmla="*/ 2605822 w 13581445"/>
                  <a:gd name="connsiteY13" fmla="*/ 6296873 h 6343764"/>
                  <a:gd name="connsiteX14" fmla="*/ 5149 w 13581445"/>
                  <a:gd name="connsiteY14" fmla="*/ 6323404 h 6343764"/>
                  <a:gd name="connsiteX15" fmla="*/ 1154012 w 13581445"/>
                  <a:gd name="connsiteY15" fmla="*/ 1654535 h 6343764"/>
                  <a:gd name="connsiteX0" fmla="*/ 1227606 w 13655039"/>
                  <a:gd name="connsiteY0" fmla="*/ 1654535 h 6343764"/>
                  <a:gd name="connsiteX1" fmla="*/ 4437877 w 13655039"/>
                  <a:gd name="connsiteY1" fmla="*/ 60196 h 6343764"/>
                  <a:gd name="connsiteX2" fmla="*/ 6805939 w 13655039"/>
                  <a:gd name="connsiteY2" fmla="*/ 5030780 h 6343764"/>
                  <a:gd name="connsiteX3" fmla="*/ 9267784 w 13655039"/>
                  <a:gd name="connsiteY3" fmla="*/ 36750 h 6343764"/>
                  <a:gd name="connsiteX4" fmla="*/ 12245447 w 13655039"/>
                  <a:gd name="connsiteY4" fmla="*/ 1443519 h 6343764"/>
                  <a:gd name="connsiteX5" fmla="*/ 13652216 w 13655039"/>
                  <a:gd name="connsiteY5" fmla="*/ 6323404 h 6343764"/>
                  <a:gd name="connsiteX6" fmla="*/ 10909016 w 13655039"/>
                  <a:gd name="connsiteY6" fmla="*/ 6320319 h 6343764"/>
                  <a:gd name="connsiteX7" fmla="*/ 10909017 w 13655039"/>
                  <a:gd name="connsiteY7" fmla="*/ 4116381 h 6343764"/>
                  <a:gd name="connsiteX8" fmla="*/ 10229077 w 13655039"/>
                  <a:gd name="connsiteY8" fmla="*/ 4280504 h 6343764"/>
                  <a:gd name="connsiteX9" fmla="*/ 10205631 w 13655039"/>
                  <a:gd name="connsiteY9" fmla="*/ 6320319 h 6343764"/>
                  <a:gd name="connsiteX10" fmla="*/ 3429693 w 13655039"/>
                  <a:gd name="connsiteY10" fmla="*/ 6343764 h 6343764"/>
                  <a:gd name="connsiteX11" fmla="*/ 3453138 w 13655039"/>
                  <a:gd name="connsiteY11" fmla="*/ 4233611 h 6343764"/>
                  <a:gd name="connsiteX12" fmla="*/ 2679416 w 13655039"/>
                  <a:gd name="connsiteY12" fmla="*/ 4233612 h 6343764"/>
                  <a:gd name="connsiteX13" fmla="*/ 2679416 w 13655039"/>
                  <a:gd name="connsiteY13" fmla="*/ 6296873 h 6343764"/>
                  <a:gd name="connsiteX14" fmla="*/ 78743 w 13655039"/>
                  <a:gd name="connsiteY14" fmla="*/ 6323404 h 6343764"/>
                  <a:gd name="connsiteX15" fmla="*/ 1227606 w 13655039"/>
                  <a:gd name="connsiteY15" fmla="*/ 1654535 h 6343764"/>
                  <a:gd name="connsiteX0" fmla="*/ 1227606 w 13655039"/>
                  <a:gd name="connsiteY0" fmla="*/ 1626092 h 6315321"/>
                  <a:gd name="connsiteX1" fmla="*/ 4437877 w 13655039"/>
                  <a:gd name="connsiteY1" fmla="*/ 31753 h 6315321"/>
                  <a:gd name="connsiteX2" fmla="*/ 6805939 w 13655039"/>
                  <a:gd name="connsiteY2" fmla="*/ 5002337 h 6315321"/>
                  <a:gd name="connsiteX3" fmla="*/ 9267784 w 13655039"/>
                  <a:gd name="connsiteY3" fmla="*/ 8307 h 6315321"/>
                  <a:gd name="connsiteX4" fmla="*/ 12245447 w 13655039"/>
                  <a:gd name="connsiteY4" fmla="*/ 1415076 h 6315321"/>
                  <a:gd name="connsiteX5" fmla="*/ 13652216 w 13655039"/>
                  <a:gd name="connsiteY5" fmla="*/ 6294961 h 6315321"/>
                  <a:gd name="connsiteX6" fmla="*/ 10909016 w 13655039"/>
                  <a:gd name="connsiteY6" fmla="*/ 6291876 h 6315321"/>
                  <a:gd name="connsiteX7" fmla="*/ 10909017 w 13655039"/>
                  <a:gd name="connsiteY7" fmla="*/ 4087938 h 6315321"/>
                  <a:gd name="connsiteX8" fmla="*/ 10229077 w 13655039"/>
                  <a:gd name="connsiteY8" fmla="*/ 4252061 h 6315321"/>
                  <a:gd name="connsiteX9" fmla="*/ 10205631 w 13655039"/>
                  <a:gd name="connsiteY9" fmla="*/ 6291876 h 6315321"/>
                  <a:gd name="connsiteX10" fmla="*/ 3429693 w 13655039"/>
                  <a:gd name="connsiteY10" fmla="*/ 6315321 h 6315321"/>
                  <a:gd name="connsiteX11" fmla="*/ 3453138 w 13655039"/>
                  <a:gd name="connsiteY11" fmla="*/ 4205168 h 6315321"/>
                  <a:gd name="connsiteX12" fmla="*/ 2679416 w 13655039"/>
                  <a:gd name="connsiteY12" fmla="*/ 4205169 h 6315321"/>
                  <a:gd name="connsiteX13" fmla="*/ 2679416 w 13655039"/>
                  <a:gd name="connsiteY13" fmla="*/ 6268430 h 6315321"/>
                  <a:gd name="connsiteX14" fmla="*/ 78743 w 13655039"/>
                  <a:gd name="connsiteY14" fmla="*/ 6294961 h 6315321"/>
                  <a:gd name="connsiteX15" fmla="*/ 1227606 w 13655039"/>
                  <a:gd name="connsiteY15" fmla="*/ 1626092 h 6315321"/>
                  <a:gd name="connsiteX0" fmla="*/ 1227606 w 13655039"/>
                  <a:gd name="connsiteY0" fmla="*/ 1618416 h 6307645"/>
                  <a:gd name="connsiteX1" fmla="*/ 4437877 w 13655039"/>
                  <a:gd name="connsiteY1" fmla="*/ 24077 h 6307645"/>
                  <a:gd name="connsiteX2" fmla="*/ 6805939 w 13655039"/>
                  <a:gd name="connsiteY2" fmla="*/ 4994661 h 6307645"/>
                  <a:gd name="connsiteX3" fmla="*/ 9267784 w 13655039"/>
                  <a:gd name="connsiteY3" fmla="*/ 631 h 6307645"/>
                  <a:gd name="connsiteX4" fmla="*/ 12245447 w 13655039"/>
                  <a:gd name="connsiteY4" fmla="*/ 1407400 h 6307645"/>
                  <a:gd name="connsiteX5" fmla="*/ 13652216 w 13655039"/>
                  <a:gd name="connsiteY5" fmla="*/ 6287285 h 6307645"/>
                  <a:gd name="connsiteX6" fmla="*/ 10909016 w 13655039"/>
                  <a:gd name="connsiteY6" fmla="*/ 6284200 h 6307645"/>
                  <a:gd name="connsiteX7" fmla="*/ 10909017 w 13655039"/>
                  <a:gd name="connsiteY7" fmla="*/ 4080262 h 6307645"/>
                  <a:gd name="connsiteX8" fmla="*/ 10229077 w 13655039"/>
                  <a:gd name="connsiteY8" fmla="*/ 4244385 h 6307645"/>
                  <a:gd name="connsiteX9" fmla="*/ 10205631 w 13655039"/>
                  <a:gd name="connsiteY9" fmla="*/ 6284200 h 6307645"/>
                  <a:gd name="connsiteX10" fmla="*/ 3429693 w 13655039"/>
                  <a:gd name="connsiteY10" fmla="*/ 6307645 h 6307645"/>
                  <a:gd name="connsiteX11" fmla="*/ 3453138 w 13655039"/>
                  <a:gd name="connsiteY11" fmla="*/ 4197492 h 6307645"/>
                  <a:gd name="connsiteX12" fmla="*/ 2679416 w 13655039"/>
                  <a:gd name="connsiteY12" fmla="*/ 4197493 h 6307645"/>
                  <a:gd name="connsiteX13" fmla="*/ 2679416 w 13655039"/>
                  <a:gd name="connsiteY13" fmla="*/ 6260754 h 6307645"/>
                  <a:gd name="connsiteX14" fmla="*/ 78743 w 13655039"/>
                  <a:gd name="connsiteY14" fmla="*/ 6287285 h 6307645"/>
                  <a:gd name="connsiteX15" fmla="*/ 1227606 w 13655039"/>
                  <a:gd name="connsiteY15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10237247 w 13663209"/>
                  <a:gd name="connsiteY8" fmla="*/ 4244385 h 6307645"/>
                  <a:gd name="connsiteX9" fmla="*/ 10213801 w 13663209"/>
                  <a:gd name="connsiteY9" fmla="*/ 6284200 h 6307645"/>
                  <a:gd name="connsiteX10" fmla="*/ 3437863 w 13663209"/>
                  <a:gd name="connsiteY10" fmla="*/ 6307645 h 6307645"/>
                  <a:gd name="connsiteX11" fmla="*/ 3461308 w 13663209"/>
                  <a:gd name="connsiteY11" fmla="*/ 4197492 h 6307645"/>
                  <a:gd name="connsiteX12" fmla="*/ 2687586 w 13663209"/>
                  <a:gd name="connsiteY12" fmla="*/ 4197493 h 6307645"/>
                  <a:gd name="connsiteX13" fmla="*/ 2687586 w 13663209"/>
                  <a:gd name="connsiteY13" fmla="*/ 6260754 h 6307645"/>
                  <a:gd name="connsiteX14" fmla="*/ 86913 w 13663209"/>
                  <a:gd name="connsiteY14" fmla="*/ 6287285 h 6307645"/>
                  <a:gd name="connsiteX15" fmla="*/ 1235776 w 13663209"/>
                  <a:gd name="connsiteY15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10237247 w 13663209"/>
                  <a:gd name="connsiteY8" fmla="*/ 4244385 h 6307645"/>
                  <a:gd name="connsiteX9" fmla="*/ 10213801 w 13663209"/>
                  <a:gd name="connsiteY9" fmla="*/ 6284200 h 6307645"/>
                  <a:gd name="connsiteX10" fmla="*/ 3437863 w 13663209"/>
                  <a:gd name="connsiteY10" fmla="*/ 6307645 h 6307645"/>
                  <a:gd name="connsiteX11" fmla="*/ 3461308 w 13663209"/>
                  <a:gd name="connsiteY11" fmla="*/ 4197492 h 6307645"/>
                  <a:gd name="connsiteX12" fmla="*/ 2687586 w 13663209"/>
                  <a:gd name="connsiteY12" fmla="*/ 4197493 h 6307645"/>
                  <a:gd name="connsiteX13" fmla="*/ 2687586 w 13663209"/>
                  <a:gd name="connsiteY13" fmla="*/ 6260754 h 6307645"/>
                  <a:gd name="connsiteX14" fmla="*/ 86913 w 13663209"/>
                  <a:gd name="connsiteY14" fmla="*/ 6287285 h 6307645"/>
                  <a:gd name="connsiteX15" fmla="*/ 1235776 w 13663209"/>
                  <a:gd name="connsiteY15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10237247 w 13663209"/>
                  <a:gd name="connsiteY8" fmla="*/ 4244385 h 6307645"/>
                  <a:gd name="connsiteX9" fmla="*/ 10213801 w 13663209"/>
                  <a:gd name="connsiteY9" fmla="*/ 6284200 h 6307645"/>
                  <a:gd name="connsiteX10" fmla="*/ 3437863 w 13663209"/>
                  <a:gd name="connsiteY10" fmla="*/ 6307645 h 6307645"/>
                  <a:gd name="connsiteX11" fmla="*/ 3433981 w 13663209"/>
                  <a:gd name="connsiteY11" fmla="*/ 4197491 h 6307645"/>
                  <a:gd name="connsiteX12" fmla="*/ 2687586 w 13663209"/>
                  <a:gd name="connsiteY12" fmla="*/ 4197493 h 6307645"/>
                  <a:gd name="connsiteX13" fmla="*/ 2687586 w 13663209"/>
                  <a:gd name="connsiteY13" fmla="*/ 6260754 h 6307645"/>
                  <a:gd name="connsiteX14" fmla="*/ 86913 w 13663209"/>
                  <a:gd name="connsiteY14" fmla="*/ 6287285 h 6307645"/>
                  <a:gd name="connsiteX15" fmla="*/ 1235776 w 13663209"/>
                  <a:gd name="connsiteY15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10237247 w 13663209"/>
                  <a:gd name="connsiteY8" fmla="*/ 4244385 h 6307645"/>
                  <a:gd name="connsiteX9" fmla="*/ 10213801 w 13663209"/>
                  <a:gd name="connsiteY9" fmla="*/ 6284200 h 6307645"/>
                  <a:gd name="connsiteX10" fmla="*/ 3437863 w 13663209"/>
                  <a:gd name="connsiteY10" fmla="*/ 6307645 h 6307645"/>
                  <a:gd name="connsiteX11" fmla="*/ 3433981 w 13663209"/>
                  <a:gd name="connsiteY11" fmla="*/ 4197491 h 6307645"/>
                  <a:gd name="connsiteX12" fmla="*/ 2687586 w 13663209"/>
                  <a:gd name="connsiteY12" fmla="*/ 4197493 h 6307645"/>
                  <a:gd name="connsiteX13" fmla="*/ 2687586 w 13663209"/>
                  <a:gd name="connsiteY13" fmla="*/ 6274421 h 6307645"/>
                  <a:gd name="connsiteX14" fmla="*/ 86913 w 13663209"/>
                  <a:gd name="connsiteY14" fmla="*/ 6287285 h 6307645"/>
                  <a:gd name="connsiteX15" fmla="*/ 1235776 w 13663209"/>
                  <a:gd name="connsiteY15" fmla="*/ 1618416 h 6307645"/>
                  <a:gd name="connsiteX0" fmla="*/ 1235776 w 13663209"/>
                  <a:gd name="connsiteY0" fmla="*/ 1618416 h 6293981"/>
                  <a:gd name="connsiteX1" fmla="*/ 4446047 w 13663209"/>
                  <a:gd name="connsiteY1" fmla="*/ 24077 h 6293981"/>
                  <a:gd name="connsiteX2" fmla="*/ 6814109 w 13663209"/>
                  <a:gd name="connsiteY2" fmla="*/ 4994661 h 6293981"/>
                  <a:gd name="connsiteX3" fmla="*/ 9275954 w 13663209"/>
                  <a:gd name="connsiteY3" fmla="*/ 631 h 6293981"/>
                  <a:gd name="connsiteX4" fmla="*/ 12253617 w 13663209"/>
                  <a:gd name="connsiteY4" fmla="*/ 1407400 h 6293981"/>
                  <a:gd name="connsiteX5" fmla="*/ 13660386 w 13663209"/>
                  <a:gd name="connsiteY5" fmla="*/ 6287285 h 6293981"/>
                  <a:gd name="connsiteX6" fmla="*/ 10917186 w 13663209"/>
                  <a:gd name="connsiteY6" fmla="*/ 6284200 h 6293981"/>
                  <a:gd name="connsiteX7" fmla="*/ 10917187 w 13663209"/>
                  <a:gd name="connsiteY7" fmla="*/ 4080262 h 6293981"/>
                  <a:gd name="connsiteX8" fmla="*/ 10237247 w 13663209"/>
                  <a:gd name="connsiteY8" fmla="*/ 4244385 h 6293981"/>
                  <a:gd name="connsiteX9" fmla="*/ 10213801 w 13663209"/>
                  <a:gd name="connsiteY9" fmla="*/ 6284200 h 6293981"/>
                  <a:gd name="connsiteX10" fmla="*/ 3437863 w 13663209"/>
                  <a:gd name="connsiteY10" fmla="*/ 6293981 h 6293981"/>
                  <a:gd name="connsiteX11" fmla="*/ 3433981 w 13663209"/>
                  <a:gd name="connsiteY11" fmla="*/ 4197491 h 6293981"/>
                  <a:gd name="connsiteX12" fmla="*/ 2687586 w 13663209"/>
                  <a:gd name="connsiteY12" fmla="*/ 4197493 h 6293981"/>
                  <a:gd name="connsiteX13" fmla="*/ 2687586 w 13663209"/>
                  <a:gd name="connsiteY13" fmla="*/ 6274421 h 6293981"/>
                  <a:gd name="connsiteX14" fmla="*/ 86913 w 13663209"/>
                  <a:gd name="connsiteY14" fmla="*/ 6287285 h 6293981"/>
                  <a:gd name="connsiteX15" fmla="*/ 1235776 w 13663209"/>
                  <a:gd name="connsiteY15" fmla="*/ 1618416 h 6293981"/>
                  <a:gd name="connsiteX0" fmla="*/ 1235776 w 13663209"/>
                  <a:gd name="connsiteY0" fmla="*/ 1618416 h 6287284"/>
                  <a:gd name="connsiteX1" fmla="*/ 4446047 w 13663209"/>
                  <a:gd name="connsiteY1" fmla="*/ 24077 h 6287284"/>
                  <a:gd name="connsiteX2" fmla="*/ 6814109 w 13663209"/>
                  <a:gd name="connsiteY2" fmla="*/ 4994661 h 6287284"/>
                  <a:gd name="connsiteX3" fmla="*/ 9275954 w 13663209"/>
                  <a:gd name="connsiteY3" fmla="*/ 631 h 6287284"/>
                  <a:gd name="connsiteX4" fmla="*/ 12253617 w 13663209"/>
                  <a:gd name="connsiteY4" fmla="*/ 1407400 h 6287284"/>
                  <a:gd name="connsiteX5" fmla="*/ 13660386 w 13663209"/>
                  <a:gd name="connsiteY5" fmla="*/ 6287285 h 6287284"/>
                  <a:gd name="connsiteX6" fmla="*/ 10917186 w 13663209"/>
                  <a:gd name="connsiteY6" fmla="*/ 6284200 h 6287284"/>
                  <a:gd name="connsiteX7" fmla="*/ 10917187 w 13663209"/>
                  <a:gd name="connsiteY7" fmla="*/ 4080262 h 6287284"/>
                  <a:gd name="connsiteX8" fmla="*/ 10237247 w 13663209"/>
                  <a:gd name="connsiteY8" fmla="*/ 4244385 h 6287284"/>
                  <a:gd name="connsiteX9" fmla="*/ 10213801 w 13663209"/>
                  <a:gd name="connsiteY9" fmla="*/ 6284200 h 6287284"/>
                  <a:gd name="connsiteX10" fmla="*/ 3437863 w 13663209"/>
                  <a:gd name="connsiteY10" fmla="*/ 6280317 h 6287284"/>
                  <a:gd name="connsiteX11" fmla="*/ 3433981 w 13663209"/>
                  <a:gd name="connsiteY11" fmla="*/ 4197491 h 6287284"/>
                  <a:gd name="connsiteX12" fmla="*/ 2687586 w 13663209"/>
                  <a:gd name="connsiteY12" fmla="*/ 4197493 h 6287284"/>
                  <a:gd name="connsiteX13" fmla="*/ 2687586 w 13663209"/>
                  <a:gd name="connsiteY13" fmla="*/ 6274421 h 6287284"/>
                  <a:gd name="connsiteX14" fmla="*/ 86913 w 13663209"/>
                  <a:gd name="connsiteY14" fmla="*/ 6287285 h 6287284"/>
                  <a:gd name="connsiteX15" fmla="*/ 1235776 w 13663209"/>
                  <a:gd name="connsiteY15" fmla="*/ 1618416 h 6287284"/>
                  <a:gd name="connsiteX0" fmla="*/ 1235776 w 13663209"/>
                  <a:gd name="connsiteY0" fmla="*/ 1618416 h 6287284"/>
                  <a:gd name="connsiteX1" fmla="*/ 4446047 w 13663209"/>
                  <a:gd name="connsiteY1" fmla="*/ 24077 h 6287284"/>
                  <a:gd name="connsiteX2" fmla="*/ 6814109 w 13663209"/>
                  <a:gd name="connsiteY2" fmla="*/ 4994661 h 6287284"/>
                  <a:gd name="connsiteX3" fmla="*/ 9275954 w 13663209"/>
                  <a:gd name="connsiteY3" fmla="*/ 631 h 6287284"/>
                  <a:gd name="connsiteX4" fmla="*/ 12253617 w 13663209"/>
                  <a:gd name="connsiteY4" fmla="*/ 1407400 h 6287284"/>
                  <a:gd name="connsiteX5" fmla="*/ 13660386 w 13663209"/>
                  <a:gd name="connsiteY5" fmla="*/ 6287285 h 6287284"/>
                  <a:gd name="connsiteX6" fmla="*/ 10917186 w 13663209"/>
                  <a:gd name="connsiteY6" fmla="*/ 6284200 h 6287284"/>
                  <a:gd name="connsiteX7" fmla="*/ 10917187 w 13663209"/>
                  <a:gd name="connsiteY7" fmla="*/ 4080262 h 6287284"/>
                  <a:gd name="connsiteX8" fmla="*/ 10237247 w 13663209"/>
                  <a:gd name="connsiteY8" fmla="*/ 4244385 h 6287284"/>
                  <a:gd name="connsiteX9" fmla="*/ 10227468 w 13663209"/>
                  <a:gd name="connsiteY9" fmla="*/ 6284198 h 6287284"/>
                  <a:gd name="connsiteX10" fmla="*/ 3437863 w 13663209"/>
                  <a:gd name="connsiteY10" fmla="*/ 6280317 h 6287284"/>
                  <a:gd name="connsiteX11" fmla="*/ 3433981 w 13663209"/>
                  <a:gd name="connsiteY11" fmla="*/ 4197491 h 6287284"/>
                  <a:gd name="connsiteX12" fmla="*/ 2687586 w 13663209"/>
                  <a:gd name="connsiteY12" fmla="*/ 4197493 h 6287284"/>
                  <a:gd name="connsiteX13" fmla="*/ 2687586 w 13663209"/>
                  <a:gd name="connsiteY13" fmla="*/ 6274421 h 6287284"/>
                  <a:gd name="connsiteX14" fmla="*/ 86913 w 13663209"/>
                  <a:gd name="connsiteY14" fmla="*/ 6287285 h 6287284"/>
                  <a:gd name="connsiteX15" fmla="*/ 1235776 w 13663209"/>
                  <a:gd name="connsiteY15" fmla="*/ 1618416 h 6287284"/>
                  <a:gd name="connsiteX0" fmla="*/ 1235776 w 13663209"/>
                  <a:gd name="connsiteY0" fmla="*/ 1618416 h 6287284"/>
                  <a:gd name="connsiteX1" fmla="*/ 4446047 w 13663209"/>
                  <a:gd name="connsiteY1" fmla="*/ 24077 h 6287284"/>
                  <a:gd name="connsiteX2" fmla="*/ 6814109 w 13663209"/>
                  <a:gd name="connsiteY2" fmla="*/ 4994661 h 6287284"/>
                  <a:gd name="connsiteX3" fmla="*/ 9275954 w 13663209"/>
                  <a:gd name="connsiteY3" fmla="*/ 631 h 6287284"/>
                  <a:gd name="connsiteX4" fmla="*/ 12253617 w 13663209"/>
                  <a:gd name="connsiteY4" fmla="*/ 1407400 h 6287284"/>
                  <a:gd name="connsiteX5" fmla="*/ 13660386 w 13663209"/>
                  <a:gd name="connsiteY5" fmla="*/ 6287285 h 6287284"/>
                  <a:gd name="connsiteX6" fmla="*/ 10917186 w 13663209"/>
                  <a:gd name="connsiteY6" fmla="*/ 6284200 h 6287284"/>
                  <a:gd name="connsiteX7" fmla="*/ 10917187 w 13663209"/>
                  <a:gd name="connsiteY7" fmla="*/ 4080262 h 6287284"/>
                  <a:gd name="connsiteX8" fmla="*/ 10237247 w 13663209"/>
                  <a:gd name="connsiteY8" fmla="*/ 4244385 h 6287284"/>
                  <a:gd name="connsiteX9" fmla="*/ 10241132 w 13663209"/>
                  <a:gd name="connsiteY9" fmla="*/ 6270534 h 6287284"/>
                  <a:gd name="connsiteX10" fmla="*/ 3437863 w 13663209"/>
                  <a:gd name="connsiteY10" fmla="*/ 6280317 h 6287284"/>
                  <a:gd name="connsiteX11" fmla="*/ 3433981 w 13663209"/>
                  <a:gd name="connsiteY11" fmla="*/ 4197491 h 6287284"/>
                  <a:gd name="connsiteX12" fmla="*/ 2687586 w 13663209"/>
                  <a:gd name="connsiteY12" fmla="*/ 4197493 h 6287284"/>
                  <a:gd name="connsiteX13" fmla="*/ 2687586 w 13663209"/>
                  <a:gd name="connsiteY13" fmla="*/ 6274421 h 6287284"/>
                  <a:gd name="connsiteX14" fmla="*/ 86913 w 13663209"/>
                  <a:gd name="connsiteY14" fmla="*/ 6287285 h 6287284"/>
                  <a:gd name="connsiteX15" fmla="*/ 1235776 w 13663209"/>
                  <a:gd name="connsiteY15" fmla="*/ 1618416 h 6287284"/>
                  <a:gd name="connsiteX0" fmla="*/ 1235776 w 13663209"/>
                  <a:gd name="connsiteY0" fmla="*/ 1618416 h 6297862"/>
                  <a:gd name="connsiteX1" fmla="*/ 4446047 w 13663209"/>
                  <a:gd name="connsiteY1" fmla="*/ 24077 h 6297862"/>
                  <a:gd name="connsiteX2" fmla="*/ 6814109 w 13663209"/>
                  <a:gd name="connsiteY2" fmla="*/ 4994661 h 6297862"/>
                  <a:gd name="connsiteX3" fmla="*/ 9275954 w 13663209"/>
                  <a:gd name="connsiteY3" fmla="*/ 631 h 6297862"/>
                  <a:gd name="connsiteX4" fmla="*/ 12253617 w 13663209"/>
                  <a:gd name="connsiteY4" fmla="*/ 1407400 h 6297862"/>
                  <a:gd name="connsiteX5" fmla="*/ 13660386 w 13663209"/>
                  <a:gd name="connsiteY5" fmla="*/ 6287285 h 6297862"/>
                  <a:gd name="connsiteX6" fmla="*/ 10917186 w 13663209"/>
                  <a:gd name="connsiteY6" fmla="*/ 6284200 h 6297862"/>
                  <a:gd name="connsiteX7" fmla="*/ 10917187 w 13663209"/>
                  <a:gd name="connsiteY7" fmla="*/ 4080262 h 6297862"/>
                  <a:gd name="connsiteX8" fmla="*/ 10237247 w 13663209"/>
                  <a:gd name="connsiteY8" fmla="*/ 4244385 h 6297862"/>
                  <a:gd name="connsiteX9" fmla="*/ 10254796 w 13663209"/>
                  <a:gd name="connsiteY9" fmla="*/ 6297862 h 6297862"/>
                  <a:gd name="connsiteX10" fmla="*/ 3437863 w 13663209"/>
                  <a:gd name="connsiteY10" fmla="*/ 6280317 h 6297862"/>
                  <a:gd name="connsiteX11" fmla="*/ 3433981 w 13663209"/>
                  <a:gd name="connsiteY11" fmla="*/ 4197491 h 6297862"/>
                  <a:gd name="connsiteX12" fmla="*/ 2687586 w 13663209"/>
                  <a:gd name="connsiteY12" fmla="*/ 4197493 h 6297862"/>
                  <a:gd name="connsiteX13" fmla="*/ 2687586 w 13663209"/>
                  <a:gd name="connsiteY13" fmla="*/ 6274421 h 6297862"/>
                  <a:gd name="connsiteX14" fmla="*/ 86913 w 13663209"/>
                  <a:gd name="connsiteY14" fmla="*/ 6287285 h 6297862"/>
                  <a:gd name="connsiteX15" fmla="*/ 1235776 w 13663209"/>
                  <a:gd name="connsiteY15" fmla="*/ 1618416 h 6297862"/>
                  <a:gd name="connsiteX0" fmla="*/ 1235776 w 13663209"/>
                  <a:gd name="connsiteY0" fmla="*/ 1618416 h 6287284"/>
                  <a:gd name="connsiteX1" fmla="*/ 4446047 w 13663209"/>
                  <a:gd name="connsiteY1" fmla="*/ 24077 h 6287284"/>
                  <a:gd name="connsiteX2" fmla="*/ 6814109 w 13663209"/>
                  <a:gd name="connsiteY2" fmla="*/ 4994661 h 6287284"/>
                  <a:gd name="connsiteX3" fmla="*/ 9275954 w 13663209"/>
                  <a:gd name="connsiteY3" fmla="*/ 631 h 6287284"/>
                  <a:gd name="connsiteX4" fmla="*/ 12253617 w 13663209"/>
                  <a:gd name="connsiteY4" fmla="*/ 1407400 h 6287284"/>
                  <a:gd name="connsiteX5" fmla="*/ 13660386 w 13663209"/>
                  <a:gd name="connsiteY5" fmla="*/ 6287285 h 6287284"/>
                  <a:gd name="connsiteX6" fmla="*/ 10917186 w 13663209"/>
                  <a:gd name="connsiteY6" fmla="*/ 6284200 h 6287284"/>
                  <a:gd name="connsiteX7" fmla="*/ 10917187 w 13663209"/>
                  <a:gd name="connsiteY7" fmla="*/ 4080262 h 6287284"/>
                  <a:gd name="connsiteX8" fmla="*/ 10237247 w 13663209"/>
                  <a:gd name="connsiteY8" fmla="*/ 4244385 h 6287284"/>
                  <a:gd name="connsiteX9" fmla="*/ 10241132 w 13663209"/>
                  <a:gd name="connsiteY9" fmla="*/ 6270534 h 6287284"/>
                  <a:gd name="connsiteX10" fmla="*/ 3437863 w 13663209"/>
                  <a:gd name="connsiteY10" fmla="*/ 6280317 h 6287284"/>
                  <a:gd name="connsiteX11" fmla="*/ 3433981 w 13663209"/>
                  <a:gd name="connsiteY11" fmla="*/ 4197491 h 6287284"/>
                  <a:gd name="connsiteX12" fmla="*/ 2687586 w 13663209"/>
                  <a:gd name="connsiteY12" fmla="*/ 4197493 h 6287284"/>
                  <a:gd name="connsiteX13" fmla="*/ 2687586 w 13663209"/>
                  <a:gd name="connsiteY13" fmla="*/ 6274421 h 6287284"/>
                  <a:gd name="connsiteX14" fmla="*/ 86913 w 13663209"/>
                  <a:gd name="connsiteY14" fmla="*/ 6287285 h 6287284"/>
                  <a:gd name="connsiteX15" fmla="*/ 1235776 w 13663209"/>
                  <a:gd name="connsiteY15" fmla="*/ 1618416 h 6287284"/>
                  <a:gd name="connsiteX0" fmla="*/ 1235776 w 13663209"/>
                  <a:gd name="connsiteY0" fmla="*/ 1618416 h 6287284"/>
                  <a:gd name="connsiteX1" fmla="*/ 4446047 w 13663209"/>
                  <a:gd name="connsiteY1" fmla="*/ 24077 h 6287284"/>
                  <a:gd name="connsiteX2" fmla="*/ 6814109 w 13663209"/>
                  <a:gd name="connsiteY2" fmla="*/ 4994661 h 6287284"/>
                  <a:gd name="connsiteX3" fmla="*/ 9275954 w 13663209"/>
                  <a:gd name="connsiteY3" fmla="*/ 631 h 6287284"/>
                  <a:gd name="connsiteX4" fmla="*/ 12253617 w 13663209"/>
                  <a:gd name="connsiteY4" fmla="*/ 1407400 h 6287284"/>
                  <a:gd name="connsiteX5" fmla="*/ 13660386 w 13663209"/>
                  <a:gd name="connsiteY5" fmla="*/ 6287285 h 6287284"/>
                  <a:gd name="connsiteX6" fmla="*/ 10917186 w 13663209"/>
                  <a:gd name="connsiteY6" fmla="*/ 6284200 h 6287284"/>
                  <a:gd name="connsiteX7" fmla="*/ 10917187 w 13663209"/>
                  <a:gd name="connsiteY7" fmla="*/ 4080262 h 6287284"/>
                  <a:gd name="connsiteX8" fmla="*/ 10237247 w 13663209"/>
                  <a:gd name="connsiteY8" fmla="*/ 4244385 h 6287284"/>
                  <a:gd name="connsiteX9" fmla="*/ 10227468 w 13663209"/>
                  <a:gd name="connsiteY9" fmla="*/ 6284198 h 6287284"/>
                  <a:gd name="connsiteX10" fmla="*/ 3437863 w 13663209"/>
                  <a:gd name="connsiteY10" fmla="*/ 6280317 h 6287284"/>
                  <a:gd name="connsiteX11" fmla="*/ 3433981 w 13663209"/>
                  <a:gd name="connsiteY11" fmla="*/ 4197491 h 6287284"/>
                  <a:gd name="connsiteX12" fmla="*/ 2687586 w 13663209"/>
                  <a:gd name="connsiteY12" fmla="*/ 4197493 h 6287284"/>
                  <a:gd name="connsiteX13" fmla="*/ 2687586 w 13663209"/>
                  <a:gd name="connsiteY13" fmla="*/ 6274421 h 6287284"/>
                  <a:gd name="connsiteX14" fmla="*/ 86913 w 13663209"/>
                  <a:gd name="connsiteY14" fmla="*/ 6287285 h 6287284"/>
                  <a:gd name="connsiteX15" fmla="*/ 1235776 w 13663209"/>
                  <a:gd name="connsiteY15" fmla="*/ 1618416 h 6287284"/>
                  <a:gd name="connsiteX0" fmla="*/ 1235776 w 13663209"/>
                  <a:gd name="connsiteY0" fmla="*/ 1618416 h 6287284"/>
                  <a:gd name="connsiteX1" fmla="*/ 4446047 w 13663209"/>
                  <a:gd name="connsiteY1" fmla="*/ 24077 h 6287284"/>
                  <a:gd name="connsiteX2" fmla="*/ 6814109 w 13663209"/>
                  <a:gd name="connsiteY2" fmla="*/ 4994661 h 6287284"/>
                  <a:gd name="connsiteX3" fmla="*/ 9275954 w 13663209"/>
                  <a:gd name="connsiteY3" fmla="*/ 631 h 6287284"/>
                  <a:gd name="connsiteX4" fmla="*/ 12253617 w 13663209"/>
                  <a:gd name="connsiteY4" fmla="*/ 1407400 h 6287284"/>
                  <a:gd name="connsiteX5" fmla="*/ 13660386 w 13663209"/>
                  <a:gd name="connsiteY5" fmla="*/ 6287285 h 6287284"/>
                  <a:gd name="connsiteX6" fmla="*/ 10917186 w 13663209"/>
                  <a:gd name="connsiteY6" fmla="*/ 6284200 h 6287284"/>
                  <a:gd name="connsiteX7" fmla="*/ 10917187 w 13663209"/>
                  <a:gd name="connsiteY7" fmla="*/ 4080262 h 6287284"/>
                  <a:gd name="connsiteX8" fmla="*/ 10223582 w 13663209"/>
                  <a:gd name="connsiteY8" fmla="*/ 4230721 h 6287284"/>
                  <a:gd name="connsiteX9" fmla="*/ 10227468 w 13663209"/>
                  <a:gd name="connsiteY9" fmla="*/ 6284198 h 6287284"/>
                  <a:gd name="connsiteX10" fmla="*/ 3437863 w 13663209"/>
                  <a:gd name="connsiteY10" fmla="*/ 6280317 h 6287284"/>
                  <a:gd name="connsiteX11" fmla="*/ 3433981 w 13663209"/>
                  <a:gd name="connsiteY11" fmla="*/ 4197491 h 6287284"/>
                  <a:gd name="connsiteX12" fmla="*/ 2687586 w 13663209"/>
                  <a:gd name="connsiteY12" fmla="*/ 4197493 h 6287284"/>
                  <a:gd name="connsiteX13" fmla="*/ 2687586 w 13663209"/>
                  <a:gd name="connsiteY13" fmla="*/ 6274421 h 6287284"/>
                  <a:gd name="connsiteX14" fmla="*/ 86913 w 13663209"/>
                  <a:gd name="connsiteY14" fmla="*/ 6287285 h 6287284"/>
                  <a:gd name="connsiteX15" fmla="*/ 1235776 w 13663209"/>
                  <a:gd name="connsiteY15" fmla="*/ 1618416 h 6287284"/>
                  <a:gd name="connsiteX0" fmla="*/ 1235776 w 13663209"/>
                  <a:gd name="connsiteY0" fmla="*/ 1618416 h 6287284"/>
                  <a:gd name="connsiteX1" fmla="*/ 4446047 w 13663209"/>
                  <a:gd name="connsiteY1" fmla="*/ 24077 h 6287284"/>
                  <a:gd name="connsiteX2" fmla="*/ 6814109 w 13663209"/>
                  <a:gd name="connsiteY2" fmla="*/ 4994661 h 6287284"/>
                  <a:gd name="connsiteX3" fmla="*/ 9275954 w 13663209"/>
                  <a:gd name="connsiteY3" fmla="*/ 631 h 6287284"/>
                  <a:gd name="connsiteX4" fmla="*/ 12253617 w 13663209"/>
                  <a:gd name="connsiteY4" fmla="*/ 1407400 h 6287284"/>
                  <a:gd name="connsiteX5" fmla="*/ 13660386 w 13663209"/>
                  <a:gd name="connsiteY5" fmla="*/ 6287285 h 6287284"/>
                  <a:gd name="connsiteX6" fmla="*/ 10917186 w 13663209"/>
                  <a:gd name="connsiteY6" fmla="*/ 6284200 h 6287284"/>
                  <a:gd name="connsiteX7" fmla="*/ 10917187 w 13663209"/>
                  <a:gd name="connsiteY7" fmla="*/ 4080262 h 6287284"/>
                  <a:gd name="connsiteX8" fmla="*/ 10223582 w 13663209"/>
                  <a:gd name="connsiteY8" fmla="*/ 4230721 h 6287284"/>
                  <a:gd name="connsiteX9" fmla="*/ 10227468 w 13663209"/>
                  <a:gd name="connsiteY9" fmla="*/ 6284198 h 6287284"/>
                  <a:gd name="connsiteX10" fmla="*/ 3437863 w 13663209"/>
                  <a:gd name="connsiteY10" fmla="*/ 6280317 h 6287284"/>
                  <a:gd name="connsiteX11" fmla="*/ 3433981 w 13663209"/>
                  <a:gd name="connsiteY11" fmla="*/ 4197491 h 6287284"/>
                  <a:gd name="connsiteX12" fmla="*/ 2687586 w 13663209"/>
                  <a:gd name="connsiteY12" fmla="*/ 4197493 h 6287284"/>
                  <a:gd name="connsiteX13" fmla="*/ 2687586 w 13663209"/>
                  <a:gd name="connsiteY13" fmla="*/ 6274421 h 6287284"/>
                  <a:gd name="connsiteX14" fmla="*/ 86913 w 13663209"/>
                  <a:gd name="connsiteY14" fmla="*/ 6287285 h 6287284"/>
                  <a:gd name="connsiteX15" fmla="*/ 1235776 w 13663209"/>
                  <a:gd name="connsiteY15" fmla="*/ 1618416 h 6287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663209" h="6287284">
                    <a:moveTo>
                      <a:pt x="1235776" y="1618416"/>
                    </a:moveTo>
                    <a:cubicBezTo>
                      <a:pt x="2071405" y="758724"/>
                      <a:pt x="3727649" y="-30631"/>
                      <a:pt x="4446047" y="24077"/>
                    </a:cubicBezTo>
                    <a:lnTo>
                      <a:pt x="6814109" y="4994661"/>
                    </a:lnTo>
                    <a:lnTo>
                      <a:pt x="9275954" y="631"/>
                    </a:lnTo>
                    <a:cubicBezTo>
                      <a:pt x="9705800" y="-22816"/>
                      <a:pt x="11401739" y="610230"/>
                      <a:pt x="12253617" y="1407400"/>
                    </a:cubicBezTo>
                    <a:cubicBezTo>
                      <a:pt x="13590047" y="2776120"/>
                      <a:pt x="13683833" y="5176472"/>
                      <a:pt x="13660386" y="6287285"/>
                    </a:cubicBezTo>
                    <a:lnTo>
                      <a:pt x="10917186" y="6284200"/>
                    </a:lnTo>
                    <a:cubicBezTo>
                      <a:pt x="10917186" y="5549554"/>
                      <a:pt x="10917187" y="4814908"/>
                      <a:pt x="10917187" y="4080262"/>
                    </a:cubicBezTo>
                    <a:cubicBezTo>
                      <a:pt x="10901555" y="3759831"/>
                      <a:pt x="10256759" y="3449182"/>
                      <a:pt x="10223582" y="4230721"/>
                    </a:cubicBezTo>
                    <a:cubicBezTo>
                      <a:pt x="10220322" y="4910659"/>
                      <a:pt x="10230728" y="5604260"/>
                      <a:pt x="10227468" y="6284198"/>
                    </a:cubicBezTo>
                    <a:lnTo>
                      <a:pt x="3437863" y="6280317"/>
                    </a:lnTo>
                    <a:cubicBezTo>
                      <a:pt x="3432014" y="5535940"/>
                      <a:pt x="3426166" y="4900875"/>
                      <a:pt x="3433981" y="4197491"/>
                    </a:cubicBezTo>
                    <a:cubicBezTo>
                      <a:pt x="3340197" y="3540999"/>
                      <a:pt x="2617248" y="3869247"/>
                      <a:pt x="2687586" y="4197493"/>
                    </a:cubicBezTo>
                    <a:lnTo>
                      <a:pt x="2687586" y="6274421"/>
                    </a:lnTo>
                    <a:lnTo>
                      <a:pt x="86913" y="6287285"/>
                    </a:lnTo>
                    <a:cubicBezTo>
                      <a:pt x="-327301" y="3183549"/>
                      <a:pt x="852822" y="2189967"/>
                      <a:pt x="1235776" y="1618416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2" name="Freeform 14"/>
              <p:cNvSpPr>
                <a:spLocks/>
              </p:cNvSpPr>
              <p:nvPr/>
            </p:nvSpPr>
            <p:spPr bwMode="auto">
              <a:xfrm>
                <a:off x="3828198" y="4385784"/>
                <a:ext cx="1081196" cy="1133975"/>
              </a:xfrm>
              <a:custGeom>
                <a:avLst/>
                <a:gdLst>
                  <a:gd name="T0" fmla="*/ 7 w 7"/>
                  <a:gd name="T1" fmla="*/ 2 h 7"/>
                  <a:gd name="T2" fmla="*/ 7 w 7"/>
                  <a:gd name="T3" fmla="*/ 2 h 7"/>
                  <a:gd name="T4" fmla="*/ 7 w 7"/>
                  <a:gd name="T5" fmla="*/ 4 h 7"/>
                  <a:gd name="T6" fmla="*/ 4 w 7"/>
                  <a:gd name="T7" fmla="*/ 7 h 7"/>
                  <a:gd name="T8" fmla="*/ 2 w 7"/>
                  <a:gd name="T9" fmla="*/ 7 h 7"/>
                  <a:gd name="T10" fmla="*/ 2 w 7"/>
                  <a:gd name="T11" fmla="*/ 5 h 7"/>
                  <a:gd name="T12" fmla="*/ 0 w 7"/>
                  <a:gd name="T13" fmla="*/ 2 h 7"/>
                  <a:gd name="T14" fmla="*/ 0 w 7"/>
                  <a:gd name="T15" fmla="*/ 2 h 7"/>
                  <a:gd name="T16" fmla="*/ 0 w 7"/>
                  <a:gd name="T17" fmla="*/ 0 h 7"/>
                  <a:gd name="T18" fmla="*/ 7 w 7"/>
                  <a:gd name="T19" fmla="*/ 2 h 7"/>
                  <a:gd name="connsiteX0" fmla="*/ 10000 w 10000"/>
                  <a:gd name="connsiteY0" fmla="*/ 2857 h 10000"/>
                  <a:gd name="connsiteX1" fmla="*/ 10000 w 10000"/>
                  <a:gd name="connsiteY1" fmla="*/ 2857 h 10000"/>
                  <a:gd name="connsiteX2" fmla="*/ 10000 w 10000"/>
                  <a:gd name="connsiteY2" fmla="*/ 5714 h 10000"/>
                  <a:gd name="connsiteX3" fmla="*/ 5714 w 10000"/>
                  <a:gd name="connsiteY3" fmla="*/ 10000 h 10000"/>
                  <a:gd name="connsiteX4" fmla="*/ 2857 w 10000"/>
                  <a:gd name="connsiteY4" fmla="*/ 10000 h 10000"/>
                  <a:gd name="connsiteX5" fmla="*/ 2857 w 10000"/>
                  <a:gd name="connsiteY5" fmla="*/ 7143 h 10000"/>
                  <a:gd name="connsiteX6" fmla="*/ 0 w 10000"/>
                  <a:gd name="connsiteY6" fmla="*/ 2857 h 10000"/>
                  <a:gd name="connsiteX7" fmla="*/ 0 w 10000"/>
                  <a:gd name="connsiteY7" fmla="*/ 0 h 10000"/>
                  <a:gd name="connsiteX8" fmla="*/ 10000 w 10000"/>
                  <a:gd name="connsiteY8" fmla="*/ 2857 h 10000"/>
                  <a:gd name="connsiteX0" fmla="*/ 10495 w 10495"/>
                  <a:gd name="connsiteY0" fmla="*/ 2857 h 10000"/>
                  <a:gd name="connsiteX1" fmla="*/ 10495 w 10495"/>
                  <a:gd name="connsiteY1" fmla="*/ 2857 h 10000"/>
                  <a:gd name="connsiteX2" fmla="*/ 10495 w 10495"/>
                  <a:gd name="connsiteY2" fmla="*/ 5714 h 10000"/>
                  <a:gd name="connsiteX3" fmla="*/ 6209 w 10495"/>
                  <a:gd name="connsiteY3" fmla="*/ 10000 h 10000"/>
                  <a:gd name="connsiteX4" fmla="*/ 3352 w 10495"/>
                  <a:gd name="connsiteY4" fmla="*/ 10000 h 10000"/>
                  <a:gd name="connsiteX5" fmla="*/ 3352 w 10495"/>
                  <a:gd name="connsiteY5" fmla="*/ 7143 h 10000"/>
                  <a:gd name="connsiteX6" fmla="*/ 495 w 10495"/>
                  <a:gd name="connsiteY6" fmla="*/ 2857 h 10000"/>
                  <a:gd name="connsiteX7" fmla="*/ 495 w 10495"/>
                  <a:gd name="connsiteY7" fmla="*/ 0 h 10000"/>
                  <a:gd name="connsiteX8" fmla="*/ 10495 w 10495"/>
                  <a:gd name="connsiteY8" fmla="*/ 2857 h 10000"/>
                  <a:gd name="connsiteX0" fmla="*/ 10746 w 10746"/>
                  <a:gd name="connsiteY0" fmla="*/ 2857 h 10000"/>
                  <a:gd name="connsiteX1" fmla="*/ 10746 w 10746"/>
                  <a:gd name="connsiteY1" fmla="*/ 2857 h 10000"/>
                  <a:gd name="connsiteX2" fmla="*/ 10746 w 10746"/>
                  <a:gd name="connsiteY2" fmla="*/ 5714 h 10000"/>
                  <a:gd name="connsiteX3" fmla="*/ 6460 w 10746"/>
                  <a:gd name="connsiteY3" fmla="*/ 10000 h 10000"/>
                  <a:gd name="connsiteX4" fmla="*/ 3603 w 10746"/>
                  <a:gd name="connsiteY4" fmla="*/ 10000 h 10000"/>
                  <a:gd name="connsiteX5" fmla="*/ 3603 w 10746"/>
                  <a:gd name="connsiteY5" fmla="*/ 7143 h 10000"/>
                  <a:gd name="connsiteX6" fmla="*/ 746 w 10746"/>
                  <a:gd name="connsiteY6" fmla="*/ 2857 h 10000"/>
                  <a:gd name="connsiteX7" fmla="*/ 746 w 10746"/>
                  <a:gd name="connsiteY7" fmla="*/ 0 h 10000"/>
                  <a:gd name="connsiteX8" fmla="*/ 10746 w 10746"/>
                  <a:gd name="connsiteY8" fmla="*/ 2857 h 10000"/>
                  <a:gd name="connsiteX0" fmla="*/ 10746 w 10746"/>
                  <a:gd name="connsiteY0" fmla="*/ 2998 h 10141"/>
                  <a:gd name="connsiteX1" fmla="*/ 10746 w 10746"/>
                  <a:gd name="connsiteY1" fmla="*/ 2998 h 10141"/>
                  <a:gd name="connsiteX2" fmla="*/ 10746 w 10746"/>
                  <a:gd name="connsiteY2" fmla="*/ 5855 h 10141"/>
                  <a:gd name="connsiteX3" fmla="*/ 6460 w 10746"/>
                  <a:gd name="connsiteY3" fmla="*/ 10141 h 10141"/>
                  <a:gd name="connsiteX4" fmla="*/ 3603 w 10746"/>
                  <a:gd name="connsiteY4" fmla="*/ 10141 h 10141"/>
                  <a:gd name="connsiteX5" fmla="*/ 3603 w 10746"/>
                  <a:gd name="connsiteY5" fmla="*/ 7284 h 10141"/>
                  <a:gd name="connsiteX6" fmla="*/ 746 w 10746"/>
                  <a:gd name="connsiteY6" fmla="*/ 2998 h 10141"/>
                  <a:gd name="connsiteX7" fmla="*/ 746 w 10746"/>
                  <a:gd name="connsiteY7" fmla="*/ 141 h 10141"/>
                  <a:gd name="connsiteX8" fmla="*/ 10746 w 10746"/>
                  <a:gd name="connsiteY8" fmla="*/ 2998 h 10141"/>
                  <a:gd name="connsiteX0" fmla="*/ 746 w 10746"/>
                  <a:gd name="connsiteY0" fmla="*/ 0 h 10000"/>
                  <a:gd name="connsiteX1" fmla="*/ 10746 w 10746"/>
                  <a:gd name="connsiteY1" fmla="*/ 2857 h 10000"/>
                  <a:gd name="connsiteX2" fmla="*/ 10746 w 10746"/>
                  <a:gd name="connsiteY2" fmla="*/ 5714 h 10000"/>
                  <a:gd name="connsiteX3" fmla="*/ 6460 w 10746"/>
                  <a:gd name="connsiteY3" fmla="*/ 10000 h 10000"/>
                  <a:gd name="connsiteX4" fmla="*/ 3603 w 10746"/>
                  <a:gd name="connsiteY4" fmla="*/ 10000 h 10000"/>
                  <a:gd name="connsiteX5" fmla="*/ 3603 w 10746"/>
                  <a:gd name="connsiteY5" fmla="*/ 7143 h 10000"/>
                  <a:gd name="connsiteX6" fmla="*/ 746 w 10746"/>
                  <a:gd name="connsiteY6" fmla="*/ 2857 h 10000"/>
                  <a:gd name="connsiteX7" fmla="*/ 746 w 10746"/>
                  <a:gd name="connsiteY7" fmla="*/ 0 h 10000"/>
                  <a:gd name="connsiteX0" fmla="*/ 746 w 10746"/>
                  <a:gd name="connsiteY0" fmla="*/ 0 h 10000"/>
                  <a:gd name="connsiteX1" fmla="*/ 10746 w 10746"/>
                  <a:gd name="connsiteY1" fmla="*/ 2857 h 10000"/>
                  <a:gd name="connsiteX2" fmla="*/ 10746 w 10746"/>
                  <a:gd name="connsiteY2" fmla="*/ 5714 h 10000"/>
                  <a:gd name="connsiteX3" fmla="*/ 6460 w 10746"/>
                  <a:gd name="connsiteY3" fmla="*/ 10000 h 10000"/>
                  <a:gd name="connsiteX4" fmla="*/ 3603 w 10746"/>
                  <a:gd name="connsiteY4" fmla="*/ 10000 h 10000"/>
                  <a:gd name="connsiteX5" fmla="*/ 3603 w 10746"/>
                  <a:gd name="connsiteY5" fmla="*/ 7143 h 10000"/>
                  <a:gd name="connsiteX6" fmla="*/ 746 w 10746"/>
                  <a:gd name="connsiteY6" fmla="*/ 2857 h 10000"/>
                  <a:gd name="connsiteX7" fmla="*/ 746 w 10746"/>
                  <a:gd name="connsiteY7" fmla="*/ 0 h 10000"/>
                  <a:gd name="connsiteX0" fmla="*/ 746 w 10746"/>
                  <a:gd name="connsiteY0" fmla="*/ 173 h 10173"/>
                  <a:gd name="connsiteX1" fmla="*/ 10746 w 10746"/>
                  <a:gd name="connsiteY1" fmla="*/ 3030 h 10173"/>
                  <a:gd name="connsiteX2" fmla="*/ 10746 w 10746"/>
                  <a:gd name="connsiteY2" fmla="*/ 5887 h 10173"/>
                  <a:gd name="connsiteX3" fmla="*/ 6460 w 10746"/>
                  <a:gd name="connsiteY3" fmla="*/ 10173 h 10173"/>
                  <a:gd name="connsiteX4" fmla="*/ 3603 w 10746"/>
                  <a:gd name="connsiteY4" fmla="*/ 10173 h 10173"/>
                  <a:gd name="connsiteX5" fmla="*/ 3603 w 10746"/>
                  <a:gd name="connsiteY5" fmla="*/ 7316 h 10173"/>
                  <a:gd name="connsiteX6" fmla="*/ 746 w 10746"/>
                  <a:gd name="connsiteY6" fmla="*/ 3030 h 10173"/>
                  <a:gd name="connsiteX7" fmla="*/ 746 w 10746"/>
                  <a:gd name="connsiteY7" fmla="*/ 173 h 10173"/>
                  <a:gd name="connsiteX0" fmla="*/ 746 w 11186"/>
                  <a:gd name="connsiteY0" fmla="*/ 173 h 10173"/>
                  <a:gd name="connsiteX1" fmla="*/ 10746 w 11186"/>
                  <a:gd name="connsiteY1" fmla="*/ 3030 h 10173"/>
                  <a:gd name="connsiteX2" fmla="*/ 10746 w 11186"/>
                  <a:gd name="connsiteY2" fmla="*/ 5887 h 10173"/>
                  <a:gd name="connsiteX3" fmla="*/ 6460 w 11186"/>
                  <a:gd name="connsiteY3" fmla="*/ 10173 h 10173"/>
                  <a:gd name="connsiteX4" fmla="*/ 3603 w 11186"/>
                  <a:gd name="connsiteY4" fmla="*/ 10173 h 10173"/>
                  <a:gd name="connsiteX5" fmla="*/ 3603 w 11186"/>
                  <a:gd name="connsiteY5" fmla="*/ 7316 h 10173"/>
                  <a:gd name="connsiteX6" fmla="*/ 746 w 11186"/>
                  <a:gd name="connsiteY6" fmla="*/ 3030 h 10173"/>
                  <a:gd name="connsiteX7" fmla="*/ 746 w 11186"/>
                  <a:gd name="connsiteY7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3603 w 11634"/>
                  <a:gd name="connsiteY5" fmla="*/ 7316 h 10173"/>
                  <a:gd name="connsiteX6" fmla="*/ 746 w 11634"/>
                  <a:gd name="connsiteY6" fmla="*/ 3030 h 10173"/>
                  <a:gd name="connsiteX7" fmla="*/ 746 w 11634"/>
                  <a:gd name="connsiteY7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5090 w 11634"/>
                  <a:gd name="connsiteY4" fmla="*/ 10049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5090 w 11634"/>
                  <a:gd name="connsiteY4" fmla="*/ 10049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5090 w 11634"/>
                  <a:gd name="connsiteY4" fmla="*/ 10049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781"/>
                  <a:gd name="connsiteY0" fmla="*/ 278 h 10278"/>
                  <a:gd name="connsiteX1" fmla="*/ 10994 w 11781"/>
                  <a:gd name="connsiteY1" fmla="*/ 2143 h 10278"/>
                  <a:gd name="connsiteX2" fmla="*/ 10746 w 11781"/>
                  <a:gd name="connsiteY2" fmla="*/ 5992 h 10278"/>
                  <a:gd name="connsiteX3" fmla="*/ 6460 w 11781"/>
                  <a:gd name="connsiteY3" fmla="*/ 10278 h 10278"/>
                  <a:gd name="connsiteX4" fmla="*/ 5090 w 11781"/>
                  <a:gd name="connsiteY4" fmla="*/ 10154 h 10278"/>
                  <a:gd name="connsiteX5" fmla="*/ 746 w 11781"/>
                  <a:gd name="connsiteY5" fmla="*/ 3135 h 10278"/>
                  <a:gd name="connsiteX6" fmla="*/ 746 w 11781"/>
                  <a:gd name="connsiteY6" fmla="*/ 278 h 10278"/>
                  <a:gd name="connsiteX0" fmla="*/ 746 w 11625"/>
                  <a:gd name="connsiteY0" fmla="*/ 278 h 10278"/>
                  <a:gd name="connsiteX1" fmla="*/ 10994 w 11625"/>
                  <a:gd name="connsiteY1" fmla="*/ 2143 h 10278"/>
                  <a:gd name="connsiteX2" fmla="*/ 10746 w 11625"/>
                  <a:gd name="connsiteY2" fmla="*/ 5992 h 10278"/>
                  <a:gd name="connsiteX3" fmla="*/ 6460 w 11625"/>
                  <a:gd name="connsiteY3" fmla="*/ 10278 h 10278"/>
                  <a:gd name="connsiteX4" fmla="*/ 5090 w 11625"/>
                  <a:gd name="connsiteY4" fmla="*/ 10154 h 10278"/>
                  <a:gd name="connsiteX5" fmla="*/ 746 w 11625"/>
                  <a:gd name="connsiteY5" fmla="*/ 3135 h 10278"/>
                  <a:gd name="connsiteX6" fmla="*/ 746 w 11625"/>
                  <a:gd name="connsiteY6" fmla="*/ 278 h 10278"/>
                  <a:gd name="connsiteX0" fmla="*/ 746 w 11625"/>
                  <a:gd name="connsiteY0" fmla="*/ 278 h 10526"/>
                  <a:gd name="connsiteX1" fmla="*/ 10994 w 11625"/>
                  <a:gd name="connsiteY1" fmla="*/ 2143 h 10526"/>
                  <a:gd name="connsiteX2" fmla="*/ 10746 w 11625"/>
                  <a:gd name="connsiteY2" fmla="*/ 5992 h 10526"/>
                  <a:gd name="connsiteX3" fmla="*/ 5964 w 11625"/>
                  <a:gd name="connsiteY3" fmla="*/ 10526 h 10526"/>
                  <a:gd name="connsiteX4" fmla="*/ 5090 w 11625"/>
                  <a:gd name="connsiteY4" fmla="*/ 10154 h 10526"/>
                  <a:gd name="connsiteX5" fmla="*/ 746 w 11625"/>
                  <a:gd name="connsiteY5" fmla="*/ 3135 h 10526"/>
                  <a:gd name="connsiteX6" fmla="*/ 746 w 11625"/>
                  <a:gd name="connsiteY6" fmla="*/ 278 h 10526"/>
                  <a:gd name="connsiteX0" fmla="*/ 746 w 11625"/>
                  <a:gd name="connsiteY0" fmla="*/ 278 h 10526"/>
                  <a:gd name="connsiteX1" fmla="*/ 10994 w 11625"/>
                  <a:gd name="connsiteY1" fmla="*/ 2143 h 10526"/>
                  <a:gd name="connsiteX2" fmla="*/ 10746 w 11625"/>
                  <a:gd name="connsiteY2" fmla="*/ 5992 h 10526"/>
                  <a:gd name="connsiteX3" fmla="*/ 5964 w 11625"/>
                  <a:gd name="connsiteY3" fmla="*/ 10526 h 10526"/>
                  <a:gd name="connsiteX4" fmla="*/ 5090 w 11625"/>
                  <a:gd name="connsiteY4" fmla="*/ 10154 h 10526"/>
                  <a:gd name="connsiteX5" fmla="*/ 746 w 11625"/>
                  <a:gd name="connsiteY5" fmla="*/ 3135 h 10526"/>
                  <a:gd name="connsiteX6" fmla="*/ 746 w 11625"/>
                  <a:gd name="connsiteY6" fmla="*/ 278 h 10526"/>
                  <a:gd name="connsiteX0" fmla="*/ 3086 w 13965"/>
                  <a:gd name="connsiteY0" fmla="*/ 278 h 10526"/>
                  <a:gd name="connsiteX1" fmla="*/ 13334 w 13965"/>
                  <a:gd name="connsiteY1" fmla="*/ 2143 h 10526"/>
                  <a:gd name="connsiteX2" fmla="*/ 13086 w 13965"/>
                  <a:gd name="connsiteY2" fmla="*/ 5992 h 10526"/>
                  <a:gd name="connsiteX3" fmla="*/ 8304 w 13965"/>
                  <a:gd name="connsiteY3" fmla="*/ 10526 h 10526"/>
                  <a:gd name="connsiteX4" fmla="*/ 7430 w 13965"/>
                  <a:gd name="connsiteY4" fmla="*/ 10154 h 10526"/>
                  <a:gd name="connsiteX5" fmla="*/ 239 w 13965"/>
                  <a:gd name="connsiteY5" fmla="*/ 4287 h 10526"/>
                  <a:gd name="connsiteX6" fmla="*/ 3086 w 13965"/>
                  <a:gd name="connsiteY6" fmla="*/ 278 h 10526"/>
                  <a:gd name="connsiteX0" fmla="*/ 3600 w 13937"/>
                  <a:gd name="connsiteY0" fmla="*/ 135 h 12078"/>
                  <a:gd name="connsiteX1" fmla="*/ 13306 w 13937"/>
                  <a:gd name="connsiteY1" fmla="*/ 3695 h 12078"/>
                  <a:gd name="connsiteX2" fmla="*/ 13058 w 13937"/>
                  <a:gd name="connsiteY2" fmla="*/ 7544 h 12078"/>
                  <a:gd name="connsiteX3" fmla="*/ 8276 w 13937"/>
                  <a:gd name="connsiteY3" fmla="*/ 12078 h 12078"/>
                  <a:gd name="connsiteX4" fmla="*/ 7402 w 13937"/>
                  <a:gd name="connsiteY4" fmla="*/ 11706 h 12078"/>
                  <a:gd name="connsiteX5" fmla="*/ 211 w 13937"/>
                  <a:gd name="connsiteY5" fmla="*/ 5839 h 12078"/>
                  <a:gd name="connsiteX6" fmla="*/ 3600 w 13937"/>
                  <a:gd name="connsiteY6" fmla="*/ 135 h 12078"/>
                  <a:gd name="connsiteX0" fmla="*/ 3600 w 14355"/>
                  <a:gd name="connsiteY0" fmla="*/ 392 h 12335"/>
                  <a:gd name="connsiteX1" fmla="*/ 13916 w 14355"/>
                  <a:gd name="connsiteY1" fmla="*/ 1715 h 12335"/>
                  <a:gd name="connsiteX2" fmla="*/ 13058 w 14355"/>
                  <a:gd name="connsiteY2" fmla="*/ 7801 h 12335"/>
                  <a:gd name="connsiteX3" fmla="*/ 8276 w 14355"/>
                  <a:gd name="connsiteY3" fmla="*/ 12335 h 12335"/>
                  <a:gd name="connsiteX4" fmla="*/ 7402 w 14355"/>
                  <a:gd name="connsiteY4" fmla="*/ 11963 h 12335"/>
                  <a:gd name="connsiteX5" fmla="*/ 211 w 14355"/>
                  <a:gd name="connsiteY5" fmla="*/ 6096 h 12335"/>
                  <a:gd name="connsiteX6" fmla="*/ 3600 w 14355"/>
                  <a:gd name="connsiteY6" fmla="*/ 392 h 12335"/>
                  <a:gd name="connsiteX0" fmla="*/ 3600 w 14355"/>
                  <a:gd name="connsiteY0" fmla="*/ 392 h 14607"/>
                  <a:gd name="connsiteX1" fmla="*/ 13916 w 14355"/>
                  <a:gd name="connsiteY1" fmla="*/ 1715 h 14607"/>
                  <a:gd name="connsiteX2" fmla="*/ 13058 w 14355"/>
                  <a:gd name="connsiteY2" fmla="*/ 7801 h 14607"/>
                  <a:gd name="connsiteX3" fmla="*/ 8276 w 14355"/>
                  <a:gd name="connsiteY3" fmla="*/ 12335 h 14607"/>
                  <a:gd name="connsiteX4" fmla="*/ 5911 w 14355"/>
                  <a:gd name="connsiteY4" fmla="*/ 14607 h 14607"/>
                  <a:gd name="connsiteX5" fmla="*/ 211 w 14355"/>
                  <a:gd name="connsiteY5" fmla="*/ 6096 h 14607"/>
                  <a:gd name="connsiteX6" fmla="*/ 3600 w 14355"/>
                  <a:gd name="connsiteY6" fmla="*/ 392 h 14607"/>
                  <a:gd name="connsiteX0" fmla="*/ 3600 w 14355"/>
                  <a:gd name="connsiteY0" fmla="*/ 392 h 14607"/>
                  <a:gd name="connsiteX1" fmla="*/ 13916 w 14355"/>
                  <a:gd name="connsiteY1" fmla="*/ 1715 h 14607"/>
                  <a:gd name="connsiteX2" fmla="*/ 13058 w 14355"/>
                  <a:gd name="connsiteY2" fmla="*/ 7801 h 14607"/>
                  <a:gd name="connsiteX3" fmla="*/ 9971 w 14355"/>
                  <a:gd name="connsiteY3" fmla="*/ 13148 h 14607"/>
                  <a:gd name="connsiteX4" fmla="*/ 5911 w 14355"/>
                  <a:gd name="connsiteY4" fmla="*/ 14607 h 14607"/>
                  <a:gd name="connsiteX5" fmla="*/ 211 w 14355"/>
                  <a:gd name="connsiteY5" fmla="*/ 6096 h 14607"/>
                  <a:gd name="connsiteX6" fmla="*/ 3600 w 14355"/>
                  <a:gd name="connsiteY6" fmla="*/ 392 h 14607"/>
                  <a:gd name="connsiteX0" fmla="*/ 3600 w 14355"/>
                  <a:gd name="connsiteY0" fmla="*/ 392 h 13658"/>
                  <a:gd name="connsiteX1" fmla="*/ 13916 w 14355"/>
                  <a:gd name="connsiteY1" fmla="*/ 1715 h 13658"/>
                  <a:gd name="connsiteX2" fmla="*/ 13058 w 14355"/>
                  <a:gd name="connsiteY2" fmla="*/ 7801 h 13658"/>
                  <a:gd name="connsiteX3" fmla="*/ 9971 w 14355"/>
                  <a:gd name="connsiteY3" fmla="*/ 13148 h 13658"/>
                  <a:gd name="connsiteX4" fmla="*/ 5504 w 14355"/>
                  <a:gd name="connsiteY4" fmla="*/ 13658 h 13658"/>
                  <a:gd name="connsiteX5" fmla="*/ 211 w 14355"/>
                  <a:gd name="connsiteY5" fmla="*/ 6096 h 13658"/>
                  <a:gd name="connsiteX6" fmla="*/ 3600 w 14355"/>
                  <a:gd name="connsiteY6" fmla="*/ 392 h 13658"/>
                  <a:gd name="connsiteX0" fmla="*/ 3600 w 14355"/>
                  <a:gd name="connsiteY0" fmla="*/ 392 h 14551"/>
                  <a:gd name="connsiteX1" fmla="*/ 13916 w 14355"/>
                  <a:gd name="connsiteY1" fmla="*/ 1715 h 14551"/>
                  <a:gd name="connsiteX2" fmla="*/ 13058 w 14355"/>
                  <a:gd name="connsiteY2" fmla="*/ 7801 h 14551"/>
                  <a:gd name="connsiteX3" fmla="*/ 9971 w 14355"/>
                  <a:gd name="connsiteY3" fmla="*/ 13148 h 14551"/>
                  <a:gd name="connsiteX4" fmla="*/ 5504 w 14355"/>
                  <a:gd name="connsiteY4" fmla="*/ 13658 h 14551"/>
                  <a:gd name="connsiteX5" fmla="*/ 211 w 14355"/>
                  <a:gd name="connsiteY5" fmla="*/ 6096 h 14551"/>
                  <a:gd name="connsiteX6" fmla="*/ 3600 w 14355"/>
                  <a:gd name="connsiteY6" fmla="*/ 392 h 14551"/>
                  <a:gd name="connsiteX0" fmla="*/ 3600 w 14355"/>
                  <a:gd name="connsiteY0" fmla="*/ 392 h 14908"/>
                  <a:gd name="connsiteX1" fmla="*/ 13916 w 14355"/>
                  <a:gd name="connsiteY1" fmla="*/ 1715 h 14908"/>
                  <a:gd name="connsiteX2" fmla="*/ 13058 w 14355"/>
                  <a:gd name="connsiteY2" fmla="*/ 7801 h 14908"/>
                  <a:gd name="connsiteX3" fmla="*/ 9971 w 14355"/>
                  <a:gd name="connsiteY3" fmla="*/ 13148 h 14908"/>
                  <a:gd name="connsiteX4" fmla="*/ 5504 w 14355"/>
                  <a:gd name="connsiteY4" fmla="*/ 13658 h 14908"/>
                  <a:gd name="connsiteX5" fmla="*/ 211 w 14355"/>
                  <a:gd name="connsiteY5" fmla="*/ 6096 h 14908"/>
                  <a:gd name="connsiteX6" fmla="*/ 3600 w 14355"/>
                  <a:gd name="connsiteY6" fmla="*/ 392 h 14908"/>
                  <a:gd name="connsiteX0" fmla="*/ 3600 w 14355"/>
                  <a:gd name="connsiteY0" fmla="*/ 392 h 14908"/>
                  <a:gd name="connsiteX1" fmla="*/ 13916 w 14355"/>
                  <a:gd name="connsiteY1" fmla="*/ 1715 h 14908"/>
                  <a:gd name="connsiteX2" fmla="*/ 13058 w 14355"/>
                  <a:gd name="connsiteY2" fmla="*/ 7801 h 14908"/>
                  <a:gd name="connsiteX3" fmla="*/ 9971 w 14355"/>
                  <a:gd name="connsiteY3" fmla="*/ 13148 h 14908"/>
                  <a:gd name="connsiteX4" fmla="*/ 5504 w 14355"/>
                  <a:gd name="connsiteY4" fmla="*/ 13658 h 14908"/>
                  <a:gd name="connsiteX5" fmla="*/ 211 w 14355"/>
                  <a:gd name="connsiteY5" fmla="*/ 6096 h 14908"/>
                  <a:gd name="connsiteX6" fmla="*/ 3600 w 14355"/>
                  <a:gd name="connsiteY6" fmla="*/ 392 h 14908"/>
                  <a:gd name="connsiteX0" fmla="*/ 3600 w 14605"/>
                  <a:gd name="connsiteY0" fmla="*/ 392 h 14908"/>
                  <a:gd name="connsiteX1" fmla="*/ 13916 w 14605"/>
                  <a:gd name="connsiteY1" fmla="*/ 1715 h 14908"/>
                  <a:gd name="connsiteX2" fmla="*/ 13804 w 14605"/>
                  <a:gd name="connsiteY2" fmla="*/ 7462 h 14908"/>
                  <a:gd name="connsiteX3" fmla="*/ 9971 w 14605"/>
                  <a:gd name="connsiteY3" fmla="*/ 13148 h 14908"/>
                  <a:gd name="connsiteX4" fmla="*/ 5504 w 14605"/>
                  <a:gd name="connsiteY4" fmla="*/ 13658 h 14908"/>
                  <a:gd name="connsiteX5" fmla="*/ 211 w 14605"/>
                  <a:gd name="connsiteY5" fmla="*/ 6096 h 14908"/>
                  <a:gd name="connsiteX6" fmla="*/ 3600 w 14605"/>
                  <a:gd name="connsiteY6" fmla="*/ 392 h 14908"/>
                  <a:gd name="connsiteX0" fmla="*/ 3600 w 14605"/>
                  <a:gd name="connsiteY0" fmla="*/ 784 h 15300"/>
                  <a:gd name="connsiteX1" fmla="*/ 13916 w 14605"/>
                  <a:gd name="connsiteY1" fmla="*/ 2107 h 15300"/>
                  <a:gd name="connsiteX2" fmla="*/ 13804 w 14605"/>
                  <a:gd name="connsiteY2" fmla="*/ 7854 h 15300"/>
                  <a:gd name="connsiteX3" fmla="*/ 9971 w 14605"/>
                  <a:gd name="connsiteY3" fmla="*/ 13540 h 15300"/>
                  <a:gd name="connsiteX4" fmla="*/ 5504 w 14605"/>
                  <a:gd name="connsiteY4" fmla="*/ 14050 h 15300"/>
                  <a:gd name="connsiteX5" fmla="*/ 211 w 14605"/>
                  <a:gd name="connsiteY5" fmla="*/ 6488 h 15300"/>
                  <a:gd name="connsiteX6" fmla="*/ 3600 w 14605"/>
                  <a:gd name="connsiteY6" fmla="*/ 784 h 15300"/>
                  <a:gd name="connsiteX0" fmla="*/ 3600 w 14630"/>
                  <a:gd name="connsiteY0" fmla="*/ 784 h 15300"/>
                  <a:gd name="connsiteX1" fmla="*/ 13916 w 14630"/>
                  <a:gd name="connsiteY1" fmla="*/ 2107 h 15300"/>
                  <a:gd name="connsiteX2" fmla="*/ 13804 w 14630"/>
                  <a:gd name="connsiteY2" fmla="*/ 7854 h 15300"/>
                  <a:gd name="connsiteX3" fmla="*/ 9971 w 14630"/>
                  <a:gd name="connsiteY3" fmla="*/ 13540 h 15300"/>
                  <a:gd name="connsiteX4" fmla="*/ 5504 w 14630"/>
                  <a:gd name="connsiteY4" fmla="*/ 14050 h 15300"/>
                  <a:gd name="connsiteX5" fmla="*/ 211 w 14630"/>
                  <a:gd name="connsiteY5" fmla="*/ 6488 h 15300"/>
                  <a:gd name="connsiteX6" fmla="*/ 3600 w 14630"/>
                  <a:gd name="connsiteY6" fmla="*/ 784 h 15300"/>
                  <a:gd name="connsiteX0" fmla="*/ 3738 w 14768"/>
                  <a:gd name="connsiteY0" fmla="*/ 784 h 15300"/>
                  <a:gd name="connsiteX1" fmla="*/ 14054 w 14768"/>
                  <a:gd name="connsiteY1" fmla="*/ 2107 h 15300"/>
                  <a:gd name="connsiteX2" fmla="*/ 13942 w 14768"/>
                  <a:gd name="connsiteY2" fmla="*/ 7854 h 15300"/>
                  <a:gd name="connsiteX3" fmla="*/ 10109 w 14768"/>
                  <a:gd name="connsiteY3" fmla="*/ 13540 h 15300"/>
                  <a:gd name="connsiteX4" fmla="*/ 5642 w 14768"/>
                  <a:gd name="connsiteY4" fmla="*/ 14050 h 15300"/>
                  <a:gd name="connsiteX5" fmla="*/ 349 w 14768"/>
                  <a:gd name="connsiteY5" fmla="*/ 6488 h 15300"/>
                  <a:gd name="connsiteX6" fmla="*/ 3738 w 14768"/>
                  <a:gd name="connsiteY6" fmla="*/ 784 h 15300"/>
                  <a:gd name="connsiteX0" fmla="*/ 3738 w 14768"/>
                  <a:gd name="connsiteY0" fmla="*/ 784 h 15300"/>
                  <a:gd name="connsiteX1" fmla="*/ 14054 w 14768"/>
                  <a:gd name="connsiteY1" fmla="*/ 2107 h 15300"/>
                  <a:gd name="connsiteX2" fmla="*/ 13942 w 14768"/>
                  <a:gd name="connsiteY2" fmla="*/ 7854 h 15300"/>
                  <a:gd name="connsiteX3" fmla="*/ 10109 w 14768"/>
                  <a:gd name="connsiteY3" fmla="*/ 13540 h 15300"/>
                  <a:gd name="connsiteX4" fmla="*/ 5642 w 14768"/>
                  <a:gd name="connsiteY4" fmla="*/ 14050 h 15300"/>
                  <a:gd name="connsiteX5" fmla="*/ 349 w 14768"/>
                  <a:gd name="connsiteY5" fmla="*/ 6488 h 15300"/>
                  <a:gd name="connsiteX6" fmla="*/ 3738 w 14768"/>
                  <a:gd name="connsiteY6" fmla="*/ 784 h 15300"/>
                  <a:gd name="connsiteX0" fmla="*/ 3738 w 14768"/>
                  <a:gd name="connsiteY0" fmla="*/ 784 h 15300"/>
                  <a:gd name="connsiteX1" fmla="*/ 14054 w 14768"/>
                  <a:gd name="connsiteY1" fmla="*/ 2107 h 15300"/>
                  <a:gd name="connsiteX2" fmla="*/ 13942 w 14768"/>
                  <a:gd name="connsiteY2" fmla="*/ 7854 h 15300"/>
                  <a:gd name="connsiteX3" fmla="*/ 10109 w 14768"/>
                  <a:gd name="connsiteY3" fmla="*/ 13540 h 15300"/>
                  <a:gd name="connsiteX4" fmla="*/ 5642 w 14768"/>
                  <a:gd name="connsiteY4" fmla="*/ 14050 h 15300"/>
                  <a:gd name="connsiteX5" fmla="*/ 349 w 14768"/>
                  <a:gd name="connsiteY5" fmla="*/ 6488 h 15300"/>
                  <a:gd name="connsiteX6" fmla="*/ 3738 w 14768"/>
                  <a:gd name="connsiteY6" fmla="*/ 784 h 15300"/>
                  <a:gd name="connsiteX0" fmla="*/ 3558 w 14588"/>
                  <a:gd name="connsiteY0" fmla="*/ 784 h 15300"/>
                  <a:gd name="connsiteX1" fmla="*/ 13874 w 14588"/>
                  <a:gd name="connsiteY1" fmla="*/ 2107 h 15300"/>
                  <a:gd name="connsiteX2" fmla="*/ 13762 w 14588"/>
                  <a:gd name="connsiteY2" fmla="*/ 7854 h 15300"/>
                  <a:gd name="connsiteX3" fmla="*/ 9929 w 14588"/>
                  <a:gd name="connsiteY3" fmla="*/ 13540 h 15300"/>
                  <a:gd name="connsiteX4" fmla="*/ 5462 w 14588"/>
                  <a:gd name="connsiteY4" fmla="*/ 14050 h 15300"/>
                  <a:gd name="connsiteX5" fmla="*/ 169 w 14588"/>
                  <a:gd name="connsiteY5" fmla="*/ 6488 h 15300"/>
                  <a:gd name="connsiteX6" fmla="*/ 3558 w 14588"/>
                  <a:gd name="connsiteY6" fmla="*/ 784 h 1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588" h="15300">
                    <a:moveTo>
                      <a:pt x="3558" y="784"/>
                    </a:moveTo>
                    <a:cubicBezTo>
                      <a:pt x="5225" y="40"/>
                      <a:pt x="11719" y="-1001"/>
                      <a:pt x="13874" y="2107"/>
                    </a:cubicBezTo>
                    <a:cubicBezTo>
                      <a:pt x="14865" y="3679"/>
                      <a:pt x="14822" y="5908"/>
                      <a:pt x="13762" y="7854"/>
                    </a:cubicBezTo>
                    <a:cubicBezTo>
                      <a:pt x="12733" y="9636"/>
                      <a:pt x="11771" y="11283"/>
                      <a:pt x="9929" y="13540"/>
                    </a:cubicBezTo>
                    <a:cubicBezTo>
                      <a:pt x="8915" y="15201"/>
                      <a:pt x="6070" y="16253"/>
                      <a:pt x="5462" y="14050"/>
                    </a:cubicBezTo>
                    <a:cubicBezTo>
                      <a:pt x="4113" y="9698"/>
                      <a:pt x="1951" y="9841"/>
                      <a:pt x="169" y="6488"/>
                    </a:cubicBezTo>
                    <a:cubicBezTo>
                      <a:pt x="-471" y="3888"/>
                      <a:pt x="724" y="2189"/>
                      <a:pt x="3558" y="784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</a:endParaRPr>
              </a:p>
            </p:txBody>
          </p:sp>
          <p:sp>
            <p:nvSpPr>
              <p:cNvPr id="113" name="Diamond 100"/>
              <p:cNvSpPr/>
              <p:nvPr/>
            </p:nvSpPr>
            <p:spPr>
              <a:xfrm>
                <a:off x="3637128" y="5289038"/>
                <a:ext cx="1453487" cy="2961033"/>
              </a:xfrm>
              <a:custGeom>
                <a:avLst/>
                <a:gdLst>
                  <a:gd name="connsiteX0" fmla="*/ 0 w 1255594"/>
                  <a:gd name="connsiteY0" fmla="*/ 1330657 h 2661314"/>
                  <a:gd name="connsiteX1" fmla="*/ 627797 w 1255594"/>
                  <a:gd name="connsiteY1" fmla="*/ 0 h 2661314"/>
                  <a:gd name="connsiteX2" fmla="*/ 1255594 w 1255594"/>
                  <a:gd name="connsiteY2" fmla="*/ 1330657 h 2661314"/>
                  <a:gd name="connsiteX3" fmla="*/ 627797 w 1255594"/>
                  <a:gd name="connsiteY3" fmla="*/ 2661314 h 2661314"/>
                  <a:gd name="connsiteX4" fmla="*/ 0 w 1255594"/>
                  <a:gd name="connsiteY4" fmla="*/ 1330657 h 2661314"/>
                  <a:gd name="connsiteX0" fmla="*/ 0 w 1439839"/>
                  <a:gd name="connsiteY0" fmla="*/ 1330657 h 2661314"/>
                  <a:gd name="connsiteX1" fmla="*/ 627797 w 1439839"/>
                  <a:gd name="connsiteY1" fmla="*/ 0 h 2661314"/>
                  <a:gd name="connsiteX2" fmla="*/ 1439839 w 1439839"/>
                  <a:gd name="connsiteY2" fmla="*/ 1235122 h 2661314"/>
                  <a:gd name="connsiteX3" fmla="*/ 627797 w 1439839"/>
                  <a:gd name="connsiteY3" fmla="*/ 2661314 h 2661314"/>
                  <a:gd name="connsiteX4" fmla="*/ 0 w 1439839"/>
                  <a:gd name="connsiteY4" fmla="*/ 1330657 h 2661314"/>
                  <a:gd name="connsiteX0" fmla="*/ 0 w 1453487"/>
                  <a:gd name="connsiteY0" fmla="*/ 1241947 h 2661314"/>
                  <a:gd name="connsiteX1" fmla="*/ 641445 w 1453487"/>
                  <a:gd name="connsiteY1" fmla="*/ 0 h 2661314"/>
                  <a:gd name="connsiteX2" fmla="*/ 1453487 w 1453487"/>
                  <a:gd name="connsiteY2" fmla="*/ 1235122 h 2661314"/>
                  <a:gd name="connsiteX3" fmla="*/ 641445 w 1453487"/>
                  <a:gd name="connsiteY3" fmla="*/ 2661314 h 2661314"/>
                  <a:gd name="connsiteX4" fmla="*/ 0 w 1453487"/>
                  <a:gd name="connsiteY4" fmla="*/ 1241947 h 2661314"/>
                  <a:gd name="connsiteX0" fmla="*/ 0 w 1453487"/>
                  <a:gd name="connsiteY0" fmla="*/ 1241947 h 2661314"/>
                  <a:gd name="connsiteX1" fmla="*/ 641445 w 1453487"/>
                  <a:gd name="connsiteY1" fmla="*/ 0 h 2661314"/>
                  <a:gd name="connsiteX2" fmla="*/ 887105 w 1453487"/>
                  <a:gd name="connsiteY2" fmla="*/ 368490 h 2661314"/>
                  <a:gd name="connsiteX3" fmla="*/ 1453487 w 1453487"/>
                  <a:gd name="connsiteY3" fmla="*/ 1235122 h 2661314"/>
                  <a:gd name="connsiteX4" fmla="*/ 641445 w 1453487"/>
                  <a:gd name="connsiteY4" fmla="*/ 2661314 h 2661314"/>
                  <a:gd name="connsiteX5" fmla="*/ 0 w 1453487"/>
                  <a:gd name="connsiteY5" fmla="*/ 1241947 h 2661314"/>
                  <a:gd name="connsiteX0" fmla="*/ 0 w 1453487"/>
                  <a:gd name="connsiteY0" fmla="*/ 1514901 h 2934268"/>
                  <a:gd name="connsiteX1" fmla="*/ 641445 w 1453487"/>
                  <a:gd name="connsiteY1" fmla="*/ 272954 h 2934268"/>
                  <a:gd name="connsiteX2" fmla="*/ 1173708 w 1453487"/>
                  <a:gd name="connsiteY2" fmla="*/ 0 h 2934268"/>
                  <a:gd name="connsiteX3" fmla="*/ 1453487 w 1453487"/>
                  <a:gd name="connsiteY3" fmla="*/ 1508076 h 2934268"/>
                  <a:gd name="connsiteX4" fmla="*/ 641445 w 1453487"/>
                  <a:gd name="connsiteY4" fmla="*/ 2934268 h 2934268"/>
                  <a:gd name="connsiteX5" fmla="*/ 0 w 1453487"/>
                  <a:gd name="connsiteY5" fmla="*/ 1514901 h 2934268"/>
                  <a:gd name="connsiteX0" fmla="*/ 0 w 1453487"/>
                  <a:gd name="connsiteY0" fmla="*/ 1514901 h 2934268"/>
                  <a:gd name="connsiteX1" fmla="*/ 334371 w 1453487"/>
                  <a:gd name="connsiteY1" fmla="*/ 859808 h 2934268"/>
                  <a:gd name="connsiteX2" fmla="*/ 641445 w 1453487"/>
                  <a:gd name="connsiteY2" fmla="*/ 272954 h 2934268"/>
                  <a:gd name="connsiteX3" fmla="*/ 1173708 w 1453487"/>
                  <a:gd name="connsiteY3" fmla="*/ 0 h 2934268"/>
                  <a:gd name="connsiteX4" fmla="*/ 1453487 w 1453487"/>
                  <a:gd name="connsiteY4" fmla="*/ 1508076 h 2934268"/>
                  <a:gd name="connsiteX5" fmla="*/ 641445 w 1453487"/>
                  <a:gd name="connsiteY5" fmla="*/ 2934268 h 2934268"/>
                  <a:gd name="connsiteX6" fmla="*/ 0 w 1453487"/>
                  <a:gd name="connsiteY6" fmla="*/ 1514901 h 2934268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641445 w 1453487"/>
                  <a:gd name="connsiteY2" fmla="*/ 279779 h 2941093"/>
                  <a:gd name="connsiteX3" fmla="*/ 1173708 w 1453487"/>
                  <a:gd name="connsiteY3" fmla="*/ 6825 h 2941093"/>
                  <a:gd name="connsiteX4" fmla="*/ 1453487 w 1453487"/>
                  <a:gd name="connsiteY4" fmla="*/ 1514901 h 2941093"/>
                  <a:gd name="connsiteX5" fmla="*/ 641445 w 1453487"/>
                  <a:gd name="connsiteY5" fmla="*/ 2941093 h 2941093"/>
                  <a:gd name="connsiteX6" fmla="*/ 0 w 1453487"/>
                  <a:gd name="connsiteY6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1173708 w 1453487"/>
                  <a:gd name="connsiteY3" fmla="*/ 6825 h 2941093"/>
                  <a:gd name="connsiteX4" fmla="*/ 1453487 w 1453487"/>
                  <a:gd name="connsiteY4" fmla="*/ 1514901 h 2941093"/>
                  <a:gd name="connsiteX5" fmla="*/ 641445 w 1453487"/>
                  <a:gd name="connsiteY5" fmla="*/ 2941093 h 2941093"/>
                  <a:gd name="connsiteX6" fmla="*/ 0 w 1453487"/>
                  <a:gd name="connsiteY6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846162 w 1453487"/>
                  <a:gd name="connsiteY3" fmla="*/ 143303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1003112 w 1453487"/>
                  <a:gd name="connsiteY3" fmla="*/ 266133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1000263 w 1453487"/>
                  <a:gd name="connsiteY3" fmla="*/ 260435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49886 w 1453487"/>
                  <a:gd name="connsiteY2" fmla="*/ 252483 h 2941093"/>
                  <a:gd name="connsiteX3" fmla="*/ 1000263 w 1453487"/>
                  <a:gd name="connsiteY3" fmla="*/ 260435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49886 w 1453487"/>
                  <a:gd name="connsiteY2" fmla="*/ 252483 h 2941093"/>
                  <a:gd name="connsiteX3" fmla="*/ 997414 w 1453487"/>
                  <a:gd name="connsiteY3" fmla="*/ 257587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49886 w 1453487"/>
                  <a:gd name="connsiteY2" fmla="*/ 252483 h 2941093"/>
                  <a:gd name="connsiteX3" fmla="*/ 997414 w 1453487"/>
                  <a:gd name="connsiteY3" fmla="*/ 251890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9886 w 1453487"/>
                  <a:gd name="connsiteY2" fmla="*/ 272423 h 2961033"/>
                  <a:gd name="connsiteX3" fmla="*/ 997414 w 1453487"/>
                  <a:gd name="connsiteY3" fmla="*/ 271830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7038 w 1453487"/>
                  <a:gd name="connsiteY2" fmla="*/ 269574 h 2961033"/>
                  <a:gd name="connsiteX3" fmla="*/ 997414 w 1453487"/>
                  <a:gd name="connsiteY3" fmla="*/ 271830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7038 w 1453487"/>
                  <a:gd name="connsiteY2" fmla="*/ 269574 h 2961033"/>
                  <a:gd name="connsiteX3" fmla="*/ 1000263 w 1453487"/>
                  <a:gd name="connsiteY3" fmla="*/ 268982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7038 w 1453487"/>
                  <a:gd name="connsiteY2" fmla="*/ 269574 h 2961033"/>
                  <a:gd name="connsiteX3" fmla="*/ 994566 w 1453487"/>
                  <a:gd name="connsiteY3" fmla="*/ 271831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53487" h="2961033">
                    <a:moveTo>
                      <a:pt x="0" y="1541666"/>
                    </a:moveTo>
                    <a:lnTo>
                      <a:pt x="364516" y="0"/>
                    </a:lnTo>
                    <a:lnTo>
                      <a:pt x="547038" y="269574"/>
                    </a:lnTo>
                    <a:lnTo>
                      <a:pt x="994566" y="271831"/>
                    </a:lnTo>
                    <a:lnTo>
                      <a:pt x="1173708" y="26765"/>
                    </a:lnTo>
                    <a:lnTo>
                      <a:pt x="1453487" y="1534841"/>
                    </a:lnTo>
                    <a:lnTo>
                      <a:pt x="641445" y="2961033"/>
                    </a:lnTo>
                    <a:lnTo>
                      <a:pt x="0" y="154166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>
              <a:off x="3485967" y="3257084"/>
              <a:ext cx="318921" cy="343896"/>
              <a:chOff x="-7791742" y="-2283273"/>
              <a:chExt cx="8816598" cy="9507034"/>
            </a:xfrm>
            <a:grpFill/>
          </p:grpSpPr>
          <p:sp>
            <p:nvSpPr>
              <p:cNvPr id="106" name="Freeform 105"/>
              <p:cNvSpPr/>
              <p:nvPr/>
            </p:nvSpPr>
            <p:spPr>
              <a:xfrm>
                <a:off x="-5241118" y="-2283273"/>
                <a:ext cx="4888752" cy="5307884"/>
              </a:xfrm>
              <a:custGeom>
                <a:avLst/>
                <a:gdLst>
                  <a:gd name="connsiteX0" fmla="*/ 3409950 w 6825423"/>
                  <a:gd name="connsiteY0" fmla="*/ 0 h 7410594"/>
                  <a:gd name="connsiteX1" fmla="*/ 6229951 w 6825423"/>
                  <a:gd name="connsiteY1" fmla="*/ 2516401 h 7410594"/>
                  <a:gd name="connsiteX2" fmla="*/ 6238704 w 6825423"/>
                  <a:gd name="connsiteY2" fmla="*/ 2557692 h 7410594"/>
                  <a:gd name="connsiteX3" fmla="*/ 6296533 w 6825423"/>
                  <a:gd name="connsiteY3" fmla="*/ 2595147 h 7410594"/>
                  <a:gd name="connsiteX4" fmla="*/ 6674736 w 6825423"/>
                  <a:gd name="connsiteY4" fmla="*/ 2949584 h 7410594"/>
                  <a:gd name="connsiteX5" fmla="*/ 6674736 w 6825423"/>
                  <a:gd name="connsiteY5" fmla="*/ 4422766 h 7410594"/>
                  <a:gd name="connsiteX6" fmla="*/ 6134530 w 6825423"/>
                  <a:gd name="connsiteY6" fmla="*/ 4903781 h 7410594"/>
                  <a:gd name="connsiteX7" fmla="*/ 6097506 w 6825423"/>
                  <a:gd name="connsiteY7" fmla="*/ 4909551 h 7410594"/>
                  <a:gd name="connsiteX8" fmla="*/ 6054756 w 6825423"/>
                  <a:gd name="connsiteY8" fmla="*/ 5016817 h 7410594"/>
                  <a:gd name="connsiteX9" fmla="*/ 3352800 w 6825423"/>
                  <a:gd name="connsiteY9" fmla="*/ 7410450 h 7410594"/>
                  <a:gd name="connsiteX10" fmla="*/ 799523 w 6825423"/>
                  <a:gd name="connsiteY10" fmla="*/ 5059710 h 7410594"/>
                  <a:gd name="connsiteX11" fmla="*/ 738130 w 6825423"/>
                  <a:gd name="connsiteY11" fmla="*/ 4892092 h 7410594"/>
                  <a:gd name="connsiteX12" fmla="*/ 690893 w 6825423"/>
                  <a:gd name="connsiteY12" fmla="*/ 4884731 h 7410594"/>
                  <a:gd name="connsiteX13" fmla="*/ 150687 w 6825423"/>
                  <a:gd name="connsiteY13" fmla="*/ 4403716 h 7410594"/>
                  <a:gd name="connsiteX14" fmla="*/ 150687 w 6825423"/>
                  <a:gd name="connsiteY14" fmla="*/ 2930534 h 7410594"/>
                  <a:gd name="connsiteX15" fmla="*/ 436548 w 6825423"/>
                  <a:gd name="connsiteY15" fmla="*/ 2646152 h 7410594"/>
                  <a:gd name="connsiteX16" fmla="*/ 522375 w 6825423"/>
                  <a:gd name="connsiteY16" fmla="*/ 2581039 h 7410594"/>
                  <a:gd name="connsiteX17" fmla="*/ 543969 w 6825423"/>
                  <a:gd name="connsiteY17" fmla="*/ 2473931 h 7410594"/>
                  <a:gd name="connsiteX18" fmla="*/ 3409950 w 6825423"/>
                  <a:gd name="connsiteY18" fmla="*/ 0 h 741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825423" h="7410594">
                    <a:moveTo>
                      <a:pt x="3409950" y="0"/>
                    </a:moveTo>
                    <a:cubicBezTo>
                      <a:pt x="4734941" y="0"/>
                      <a:pt x="5856099" y="1058526"/>
                      <a:pt x="6229951" y="2516401"/>
                    </a:cubicBezTo>
                    <a:lnTo>
                      <a:pt x="6238704" y="2557692"/>
                    </a:lnTo>
                    <a:lnTo>
                      <a:pt x="6296533" y="2595147"/>
                    </a:lnTo>
                    <a:cubicBezTo>
                      <a:pt x="6416937" y="2679806"/>
                      <a:pt x="6549956" y="2799961"/>
                      <a:pt x="6674736" y="2949584"/>
                    </a:cubicBezTo>
                    <a:cubicBezTo>
                      <a:pt x="6821179" y="3212045"/>
                      <a:pt x="6923689" y="3855505"/>
                      <a:pt x="6674736" y="4422766"/>
                    </a:cubicBezTo>
                    <a:cubicBezTo>
                      <a:pt x="6575328" y="4635424"/>
                      <a:pt x="6329416" y="4856355"/>
                      <a:pt x="6134530" y="4903781"/>
                    </a:cubicBezTo>
                    <a:lnTo>
                      <a:pt x="6097506" y="4909551"/>
                    </a:lnTo>
                    <a:lnTo>
                      <a:pt x="6054756" y="5016817"/>
                    </a:lnTo>
                    <a:cubicBezTo>
                      <a:pt x="5478809" y="6376352"/>
                      <a:pt x="4218682" y="7424738"/>
                      <a:pt x="3352800" y="7410450"/>
                    </a:cubicBezTo>
                    <a:cubicBezTo>
                      <a:pt x="2486918" y="7396163"/>
                      <a:pt x="1360736" y="6426399"/>
                      <a:pt x="799523" y="5059710"/>
                    </a:cubicBezTo>
                    <a:lnTo>
                      <a:pt x="738130" y="4892092"/>
                    </a:lnTo>
                    <a:lnTo>
                      <a:pt x="690893" y="4884731"/>
                    </a:lnTo>
                    <a:cubicBezTo>
                      <a:pt x="496007" y="4837305"/>
                      <a:pt x="250095" y="4616374"/>
                      <a:pt x="150687" y="4403716"/>
                    </a:cubicBezTo>
                    <a:cubicBezTo>
                      <a:pt x="-98266" y="3836455"/>
                      <a:pt x="4244" y="3192995"/>
                      <a:pt x="150687" y="2930534"/>
                    </a:cubicBezTo>
                    <a:cubicBezTo>
                      <a:pt x="244273" y="2818317"/>
                      <a:pt x="342492" y="2722675"/>
                      <a:pt x="436548" y="2646152"/>
                    </a:cubicBezTo>
                    <a:lnTo>
                      <a:pt x="522375" y="2581039"/>
                    </a:lnTo>
                    <a:lnTo>
                      <a:pt x="543969" y="2473931"/>
                    </a:lnTo>
                    <a:cubicBezTo>
                      <a:pt x="882058" y="983022"/>
                      <a:pt x="2084958" y="0"/>
                      <a:pt x="3409950" y="0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7" name="Rectangle 92"/>
              <p:cNvSpPr/>
              <p:nvPr/>
            </p:nvSpPr>
            <p:spPr>
              <a:xfrm>
                <a:off x="-7791742" y="2783937"/>
                <a:ext cx="8816598" cy="4439824"/>
              </a:xfrm>
              <a:custGeom>
                <a:avLst/>
                <a:gdLst>
                  <a:gd name="connsiteX0" fmla="*/ 0 w 13620364"/>
                  <a:gd name="connsiteY0" fmla="*/ 0 h 6310100"/>
                  <a:gd name="connsiteX1" fmla="*/ 13620364 w 13620364"/>
                  <a:gd name="connsiteY1" fmla="*/ 0 h 6310100"/>
                  <a:gd name="connsiteX2" fmla="*/ 13620364 w 13620364"/>
                  <a:gd name="connsiteY2" fmla="*/ 6310100 h 6310100"/>
                  <a:gd name="connsiteX3" fmla="*/ 0 w 13620364"/>
                  <a:gd name="connsiteY3" fmla="*/ 6310100 h 6310100"/>
                  <a:gd name="connsiteX4" fmla="*/ 0 w 13620364"/>
                  <a:gd name="connsiteY4" fmla="*/ 0 h 6310100"/>
                  <a:gd name="connsiteX0" fmla="*/ 0 w 13620364"/>
                  <a:gd name="connsiteY0" fmla="*/ 1 h 6310101"/>
                  <a:gd name="connsiteX1" fmla="*/ 6914764 w 13620364"/>
                  <a:gd name="connsiteY1" fmla="*/ 0 h 6310101"/>
                  <a:gd name="connsiteX2" fmla="*/ 13620364 w 13620364"/>
                  <a:gd name="connsiteY2" fmla="*/ 1 h 6310101"/>
                  <a:gd name="connsiteX3" fmla="*/ 13620364 w 13620364"/>
                  <a:gd name="connsiteY3" fmla="*/ 6310101 h 6310101"/>
                  <a:gd name="connsiteX4" fmla="*/ 0 w 13620364"/>
                  <a:gd name="connsiteY4" fmla="*/ 6310101 h 6310101"/>
                  <a:gd name="connsiteX5" fmla="*/ 0 w 13620364"/>
                  <a:gd name="connsiteY5" fmla="*/ 1 h 6310101"/>
                  <a:gd name="connsiteX0" fmla="*/ 0 w 13620364"/>
                  <a:gd name="connsiteY0" fmla="*/ 0 h 6310100"/>
                  <a:gd name="connsiteX1" fmla="*/ 6774087 w 13620364"/>
                  <a:gd name="connsiteY1" fmla="*/ 5017476 h 6310100"/>
                  <a:gd name="connsiteX2" fmla="*/ 13620364 w 13620364"/>
                  <a:gd name="connsiteY2" fmla="*/ 0 h 6310100"/>
                  <a:gd name="connsiteX3" fmla="*/ 13620364 w 13620364"/>
                  <a:gd name="connsiteY3" fmla="*/ 6310100 h 6310100"/>
                  <a:gd name="connsiteX4" fmla="*/ 0 w 13620364"/>
                  <a:gd name="connsiteY4" fmla="*/ 6310100 h 6310100"/>
                  <a:gd name="connsiteX5" fmla="*/ 0 w 13620364"/>
                  <a:gd name="connsiteY5" fmla="*/ 0 h 6310100"/>
                  <a:gd name="connsiteX0" fmla="*/ 0 w 13620364"/>
                  <a:gd name="connsiteY0" fmla="*/ 0 h 6310100"/>
                  <a:gd name="connsiteX1" fmla="*/ 6774087 w 13620364"/>
                  <a:gd name="connsiteY1" fmla="*/ 5017476 h 6310100"/>
                  <a:gd name="connsiteX2" fmla="*/ 10994394 w 13620364"/>
                  <a:gd name="connsiteY2" fmla="*/ 1852246 h 6310100"/>
                  <a:gd name="connsiteX3" fmla="*/ 13620364 w 13620364"/>
                  <a:gd name="connsiteY3" fmla="*/ 0 h 6310100"/>
                  <a:gd name="connsiteX4" fmla="*/ 13620364 w 13620364"/>
                  <a:gd name="connsiteY4" fmla="*/ 6310100 h 6310100"/>
                  <a:gd name="connsiteX5" fmla="*/ 0 w 13620364"/>
                  <a:gd name="connsiteY5" fmla="*/ 6310100 h 6310100"/>
                  <a:gd name="connsiteX6" fmla="*/ 0 w 13620364"/>
                  <a:gd name="connsiteY6" fmla="*/ 0 h 6310100"/>
                  <a:gd name="connsiteX0" fmla="*/ 0 w 13620364"/>
                  <a:gd name="connsiteY0" fmla="*/ 0 h 6310100"/>
                  <a:gd name="connsiteX1" fmla="*/ 6774087 w 13620364"/>
                  <a:gd name="connsiteY1" fmla="*/ 5017476 h 6310100"/>
                  <a:gd name="connsiteX2" fmla="*/ 9235932 w 13620364"/>
                  <a:gd name="connsiteY2" fmla="*/ 23446 h 6310100"/>
                  <a:gd name="connsiteX3" fmla="*/ 13620364 w 13620364"/>
                  <a:gd name="connsiteY3" fmla="*/ 0 h 6310100"/>
                  <a:gd name="connsiteX4" fmla="*/ 13620364 w 13620364"/>
                  <a:gd name="connsiteY4" fmla="*/ 6310100 h 6310100"/>
                  <a:gd name="connsiteX5" fmla="*/ 0 w 13620364"/>
                  <a:gd name="connsiteY5" fmla="*/ 6310100 h 6310100"/>
                  <a:gd name="connsiteX6" fmla="*/ 0 w 13620364"/>
                  <a:gd name="connsiteY6" fmla="*/ 0 h 6310100"/>
                  <a:gd name="connsiteX0" fmla="*/ 0 w 13620364"/>
                  <a:gd name="connsiteY0" fmla="*/ 0 h 6310100"/>
                  <a:gd name="connsiteX1" fmla="*/ 2108302 w 13620364"/>
                  <a:gd name="connsiteY1" fmla="*/ 1547446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0 w 13620364"/>
                  <a:gd name="connsiteY6" fmla="*/ 6310100 h 6310100"/>
                  <a:gd name="connsiteX7" fmla="*/ 0 w 13620364"/>
                  <a:gd name="connsiteY7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0 w 13620364"/>
                  <a:gd name="connsiteY6" fmla="*/ 6310100 h 6310100"/>
                  <a:gd name="connsiteX7" fmla="*/ 0 w 13620364"/>
                  <a:gd name="connsiteY7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0 w 13620364"/>
                  <a:gd name="connsiteY7" fmla="*/ 6310100 h 6310100"/>
                  <a:gd name="connsiteX8" fmla="*/ 0 w 13620364"/>
                  <a:gd name="connsiteY8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9681410 w 13620364"/>
                  <a:gd name="connsiteY7" fmla="*/ 6283569 h 6310100"/>
                  <a:gd name="connsiteX8" fmla="*/ 0 w 13620364"/>
                  <a:gd name="connsiteY8" fmla="*/ 6310100 h 6310100"/>
                  <a:gd name="connsiteX9" fmla="*/ 0 w 13620364"/>
                  <a:gd name="connsiteY9" fmla="*/ 0 h 6310100"/>
                  <a:gd name="connsiteX0" fmla="*/ 0 w 13620364"/>
                  <a:gd name="connsiteY0" fmla="*/ 0 h 6330461"/>
                  <a:gd name="connsiteX1" fmla="*/ 4406025 w 13620364"/>
                  <a:gd name="connsiteY1" fmla="*/ 46892 h 6330461"/>
                  <a:gd name="connsiteX2" fmla="*/ 6774087 w 13620364"/>
                  <a:gd name="connsiteY2" fmla="*/ 5017476 h 6330461"/>
                  <a:gd name="connsiteX3" fmla="*/ 9235932 w 13620364"/>
                  <a:gd name="connsiteY3" fmla="*/ 23446 h 6330461"/>
                  <a:gd name="connsiteX4" fmla="*/ 13620364 w 13620364"/>
                  <a:gd name="connsiteY4" fmla="*/ 0 h 6330461"/>
                  <a:gd name="connsiteX5" fmla="*/ 13620364 w 13620364"/>
                  <a:gd name="connsiteY5" fmla="*/ 6310100 h 6330461"/>
                  <a:gd name="connsiteX6" fmla="*/ 10830271 w 13620364"/>
                  <a:gd name="connsiteY6" fmla="*/ 6307015 h 6330461"/>
                  <a:gd name="connsiteX7" fmla="*/ 10220671 w 13620364"/>
                  <a:gd name="connsiteY7" fmla="*/ 6330461 h 6330461"/>
                  <a:gd name="connsiteX8" fmla="*/ 0 w 13620364"/>
                  <a:gd name="connsiteY8" fmla="*/ 6310100 h 6330461"/>
                  <a:gd name="connsiteX9" fmla="*/ 0 w 13620364"/>
                  <a:gd name="connsiteY9" fmla="*/ 0 h 6330461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7594702 w 13620364"/>
                  <a:gd name="connsiteY7" fmla="*/ 6213230 h 6310100"/>
                  <a:gd name="connsiteX8" fmla="*/ 0 w 13620364"/>
                  <a:gd name="connsiteY8" fmla="*/ 6310100 h 6310100"/>
                  <a:gd name="connsiteX9" fmla="*/ 0 w 13620364"/>
                  <a:gd name="connsiteY9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384794 w 13620364"/>
                  <a:gd name="connsiteY7" fmla="*/ 6283569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4 w 13620364"/>
                  <a:gd name="connsiteY7" fmla="*/ 4032738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783380 w 13620364"/>
                  <a:gd name="connsiteY7" fmla="*/ 4056184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8931133 w 13620364"/>
                  <a:gd name="connsiteY8" fmla="*/ 5322276 h 6310100"/>
                  <a:gd name="connsiteX9" fmla="*/ 7594702 w 13620364"/>
                  <a:gd name="connsiteY9" fmla="*/ 6213230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7594702 w 13620364"/>
                  <a:gd name="connsiteY9" fmla="*/ 6213230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56942"/>
                  <a:gd name="connsiteY0" fmla="*/ 0 h 6310100"/>
                  <a:gd name="connsiteX1" fmla="*/ 4406025 w 13656942"/>
                  <a:gd name="connsiteY1" fmla="*/ 46892 h 6310100"/>
                  <a:gd name="connsiteX2" fmla="*/ 6774087 w 13656942"/>
                  <a:gd name="connsiteY2" fmla="*/ 5017476 h 6310100"/>
                  <a:gd name="connsiteX3" fmla="*/ 9235932 w 13656942"/>
                  <a:gd name="connsiteY3" fmla="*/ 23446 h 6310100"/>
                  <a:gd name="connsiteX4" fmla="*/ 12213595 w 13656942"/>
                  <a:gd name="connsiteY4" fmla="*/ 1430215 h 6310100"/>
                  <a:gd name="connsiteX5" fmla="*/ 13620364 w 13656942"/>
                  <a:gd name="connsiteY5" fmla="*/ 6310100 h 6310100"/>
                  <a:gd name="connsiteX6" fmla="*/ 10877164 w 13656942"/>
                  <a:gd name="connsiteY6" fmla="*/ 6307015 h 6310100"/>
                  <a:gd name="connsiteX7" fmla="*/ 10877165 w 13656942"/>
                  <a:gd name="connsiteY7" fmla="*/ 4103077 h 6310100"/>
                  <a:gd name="connsiteX8" fmla="*/ 10197225 w 13656942"/>
                  <a:gd name="connsiteY8" fmla="*/ 4267200 h 6310100"/>
                  <a:gd name="connsiteX9" fmla="*/ 10173779 w 13656942"/>
                  <a:gd name="connsiteY9" fmla="*/ 6307015 h 6310100"/>
                  <a:gd name="connsiteX10" fmla="*/ 0 w 13656942"/>
                  <a:gd name="connsiteY10" fmla="*/ 6310100 h 6310100"/>
                  <a:gd name="connsiteX11" fmla="*/ 0 w 13656942"/>
                  <a:gd name="connsiteY11" fmla="*/ 0 h 6310100"/>
                  <a:gd name="connsiteX0" fmla="*/ 0 w 13688189"/>
                  <a:gd name="connsiteY0" fmla="*/ 0 h 6310100"/>
                  <a:gd name="connsiteX1" fmla="*/ 4406025 w 13688189"/>
                  <a:gd name="connsiteY1" fmla="*/ 46892 h 6310100"/>
                  <a:gd name="connsiteX2" fmla="*/ 6774087 w 13688189"/>
                  <a:gd name="connsiteY2" fmla="*/ 5017476 h 6310100"/>
                  <a:gd name="connsiteX3" fmla="*/ 9235932 w 13688189"/>
                  <a:gd name="connsiteY3" fmla="*/ 23446 h 6310100"/>
                  <a:gd name="connsiteX4" fmla="*/ 12213595 w 13688189"/>
                  <a:gd name="connsiteY4" fmla="*/ 1430215 h 6310100"/>
                  <a:gd name="connsiteX5" fmla="*/ 13620364 w 13688189"/>
                  <a:gd name="connsiteY5" fmla="*/ 6310100 h 6310100"/>
                  <a:gd name="connsiteX6" fmla="*/ 10877164 w 13688189"/>
                  <a:gd name="connsiteY6" fmla="*/ 6307015 h 6310100"/>
                  <a:gd name="connsiteX7" fmla="*/ 10877165 w 13688189"/>
                  <a:gd name="connsiteY7" fmla="*/ 4103077 h 6310100"/>
                  <a:gd name="connsiteX8" fmla="*/ 10197225 w 13688189"/>
                  <a:gd name="connsiteY8" fmla="*/ 4267200 h 6310100"/>
                  <a:gd name="connsiteX9" fmla="*/ 10173779 w 13688189"/>
                  <a:gd name="connsiteY9" fmla="*/ 6307015 h 6310100"/>
                  <a:gd name="connsiteX10" fmla="*/ 0 w 13688189"/>
                  <a:gd name="connsiteY10" fmla="*/ 6310100 h 6310100"/>
                  <a:gd name="connsiteX11" fmla="*/ 0 w 13688189"/>
                  <a:gd name="connsiteY11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0 w 13623187"/>
                  <a:gd name="connsiteY10" fmla="*/ 6310100 h 6310100"/>
                  <a:gd name="connsiteX11" fmla="*/ 0 w 13623187"/>
                  <a:gd name="connsiteY11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2600671 w 13623187"/>
                  <a:gd name="connsiteY10" fmla="*/ 6283569 h 6310100"/>
                  <a:gd name="connsiteX11" fmla="*/ 0 w 13623187"/>
                  <a:gd name="connsiteY11" fmla="*/ 6310100 h 6310100"/>
                  <a:gd name="connsiteX12" fmla="*/ 0 w 13623187"/>
                  <a:gd name="connsiteY12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3374394 w 13623187"/>
                  <a:gd name="connsiteY10" fmla="*/ 6283569 h 6310100"/>
                  <a:gd name="connsiteX11" fmla="*/ 2600671 w 13623187"/>
                  <a:gd name="connsiteY11" fmla="*/ 6283569 h 6310100"/>
                  <a:gd name="connsiteX12" fmla="*/ 0 w 13623187"/>
                  <a:gd name="connsiteY12" fmla="*/ 6310100 h 6310100"/>
                  <a:gd name="connsiteX13" fmla="*/ 0 w 13623187"/>
                  <a:gd name="connsiteY13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2647564 w 13623187"/>
                  <a:gd name="connsiteY10" fmla="*/ 4220308 h 6310100"/>
                  <a:gd name="connsiteX11" fmla="*/ 2600671 w 13623187"/>
                  <a:gd name="connsiteY11" fmla="*/ 6283569 h 6310100"/>
                  <a:gd name="connsiteX12" fmla="*/ 0 w 13623187"/>
                  <a:gd name="connsiteY12" fmla="*/ 6310100 h 6310100"/>
                  <a:gd name="connsiteX13" fmla="*/ 0 w 13623187"/>
                  <a:gd name="connsiteY13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2647564 w 13623187"/>
                  <a:gd name="connsiteY10" fmla="*/ 4220308 h 6310100"/>
                  <a:gd name="connsiteX11" fmla="*/ 2647564 w 13623187"/>
                  <a:gd name="connsiteY11" fmla="*/ 6283569 h 6310100"/>
                  <a:gd name="connsiteX12" fmla="*/ 0 w 13623187"/>
                  <a:gd name="connsiteY12" fmla="*/ 6310100 h 6310100"/>
                  <a:gd name="connsiteX13" fmla="*/ 0 w 13623187"/>
                  <a:gd name="connsiteY13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4570148 w 13623187"/>
                  <a:gd name="connsiteY10" fmla="*/ 4759569 h 6310100"/>
                  <a:gd name="connsiteX11" fmla="*/ 2647564 w 13623187"/>
                  <a:gd name="connsiteY11" fmla="*/ 4220308 h 6310100"/>
                  <a:gd name="connsiteX12" fmla="*/ 2647564 w 13623187"/>
                  <a:gd name="connsiteY12" fmla="*/ 6283569 h 6310100"/>
                  <a:gd name="connsiteX13" fmla="*/ 0 w 13623187"/>
                  <a:gd name="connsiteY13" fmla="*/ 6310100 h 6310100"/>
                  <a:gd name="connsiteX14" fmla="*/ 0 w 13623187"/>
                  <a:gd name="connsiteY14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3327501 w 13623187"/>
                  <a:gd name="connsiteY10" fmla="*/ 4243753 h 6310100"/>
                  <a:gd name="connsiteX11" fmla="*/ 2647564 w 13623187"/>
                  <a:gd name="connsiteY11" fmla="*/ 4220308 h 6310100"/>
                  <a:gd name="connsiteX12" fmla="*/ 2647564 w 13623187"/>
                  <a:gd name="connsiteY12" fmla="*/ 6283569 h 6310100"/>
                  <a:gd name="connsiteX13" fmla="*/ 0 w 13623187"/>
                  <a:gd name="connsiteY13" fmla="*/ 6310100 h 6310100"/>
                  <a:gd name="connsiteX14" fmla="*/ 0 w 13623187"/>
                  <a:gd name="connsiteY14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5976918 w 13623187"/>
                  <a:gd name="connsiteY10" fmla="*/ 5040922 h 6310100"/>
                  <a:gd name="connsiteX11" fmla="*/ 3327501 w 13623187"/>
                  <a:gd name="connsiteY11" fmla="*/ 4243753 h 6310100"/>
                  <a:gd name="connsiteX12" fmla="*/ 2647564 w 13623187"/>
                  <a:gd name="connsiteY12" fmla="*/ 4220308 h 6310100"/>
                  <a:gd name="connsiteX13" fmla="*/ 2647564 w 13623187"/>
                  <a:gd name="connsiteY13" fmla="*/ 6283569 h 6310100"/>
                  <a:gd name="connsiteX14" fmla="*/ 0 w 13623187"/>
                  <a:gd name="connsiteY14" fmla="*/ 6310100 h 6310100"/>
                  <a:gd name="connsiteX15" fmla="*/ 0 w 13623187"/>
                  <a:gd name="connsiteY15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3374395 w 13623187"/>
                  <a:gd name="connsiteY10" fmla="*/ 6236676 h 6310100"/>
                  <a:gd name="connsiteX11" fmla="*/ 3327501 w 13623187"/>
                  <a:gd name="connsiteY11" fmla="*/ 4243753 h 6310100"/>
                  <a:gd name="connsiteX12" fmla="*/ 2647564 w 13623187"/>
                  <a:gd name="connsiteY12" fmla="*/ 4220308 h 6310100"/>
                  <a:gd name="connsiteX13" fmla="*/ 2647564 w 13623187"/>
                  <a:gd name="connsiteY13" fmla="*/ 6283569 h 6310100"/>
                  <a:gd name="connsiteX14" fmla="*/ 0 w 13623187"/>
                  <a:gd name="connsiteY14" fmla="*/ 6310100 h 6310100"/>
                  <a:gd name="connsiteX15" fmla="*/ 0 w 13623187"/>
                  <a:gd name="connsiteY15" fmla="*/ 0 h 6310100"/>
                  <a:gd name="connsiteX0" fmla="*/ 0 w 13623187"/>
                  <a:gd name="connsiteY0" fmla="*/ 0 h 6353906"/>
                  <a:gd name="connsiteX1" fmla="*/ 4406025 w 13623187"/>
                  <a:gd name="connsiteY1" fmla="*/ 46892 h 6353906"/>
                  <a:gd name="connsiteX2" fmla="*/ 6774087 w 13623187"/>
                  <a:gd name="connsiteY2" fmla="*/ 5017476 h 6353906"/>
                  <a:gd name="connsiteX3" fmla="*/ 9235932 w 13623187"/>
                  <a:gd name="connsiteY3" fmla="*/ 23446 h 6353906"/>
                  <a:gd name="connsiteX4" fmla="*/ 12213595 w 13623187"/>
                  <a:gd name="connsiteY4" fmla="*/ 1430215 h 6353906"/>
                  <a:gd name="connsiteX5" fmla="*/ 13620364 w 13623187"/>
                  <a:gd name="connsiteY5" fmla="*/ 6310100 h 6353906"/>
                  <a:gd name="connsiteX6" fmla="*/ 10877164 w 13623187"/>
                  <a:gd name="connsiteY6" fmla="*/ 6307015 h 6353906"/>
                  <a:gd name="connsiteX7" fmla="*/ 10877165 w 13623187"/>
                  <a:gd name="connsiteY7" fmla="*/ 4103077 h 6353906"/>
                  <a:gd name="connsiteX8" fmla="*/ 10197225 w 13623187"/>
                  <a:gd name="connsiteY8" fmla="*/ 4267200 h 6353906"/>
                  <a:gd name="connsiteX9" fmla="*/ 10173779 w 13623187"/>
                  <a:gd name="connsiteY9" fmla="*/ 6307015 h 6353906"/>
                  <a:gd name="connsiteX10" fmla="*/ 3374395 w 13623187"/>
                  <a:gd name="connsiteY10" fmla="*/ 6353906 h 6353906"/>
                  <a:gd name="connsiteX11" fmla="*/ 3327501 w 13623187"/>
                  <a:gd name="connsiteY11" fmla="*/ 4243753 h 6353906"/>
                  <a:gd name="connsiteX12" fmla="*/ 2647564 w 13623187"/>
                  <a:gd name="connsiteY12" fmla="*/ 4220308 h 6353906"/>
                  <a:gd name="connsiteX13" fmla="*/ 2647564 w 13623187"/>
                  <a:gd name="connsiteY13" fmla="*/ 6283569 h 6353906"/>
                  <a:gd name="connsiteX14" fmla="*/ 0 w 13623187"/>
                  <a:gd name="connsiteY14" fmla="*/ 6310100 h 6353906"/>
                  <a:gd name="connsiteX15" fmla="*/ 0 w 13623187"/>
                  <a:gd name="connsiteY15" fmla="*/ 0 h 6353906"/>
                  <a:gd name="connsiteX0" fmla="*/ 0 w 13623187"/>
                  <a:gd name="connsiteY0" fmla="*/ 0 h 6377352"/>
                  <a:gd name="connsiteX1" fmla="*/ 4406025 w 13623187"/>
                  <a:gd name="connsiteY1" fmla="*/ 46892 h 6377352"/>
                  <a:gd name="connsiteX2" fmla="*/ 6774087 w 13623187"/>
                  <a:gd name="connsiteY2" fmla="*/ 5017476 h 6377352"/>
                  <a:gd name="connsiteX3" fmla="*/ 9235932 w 13623187"/>
                  <a:gd name="connsiteY3" fmla="*/ 23446 h 6377352"/>
                  <a:gd name="connsiteX4" fmla="*/ 12213595 w 13623187"/>
                  <a:gd name="connsiteY4" fmla="*/ 1430215 h 6377352"/>
                  <a:gd name="connsiteX5" fmla="*/ 13620364 w 13623187"/>
                  <a:gd name="connsiteY5" fmla="*/ 6310100 h 6377352"/>
                  <a:gd name="connsiteX6" fmla="*/ 10877164 w 13623187"/>
                  <a:gd name="connsiteY6" fmla="*/ 6307015 h 6377352"/>
                  <a:gd name="connsiteX7" fmla="*/ 10877165 w 13623187"/>
                  <a:gd name="connsiteY7" fmla="*/ 4103077 h 6377352"/>
                  <a:gd name="connsiteX8" fmla="*/ 10197225 w 13623187"/>
                  <a:gd name="connsiteY8" fmla="*/ 4267200 h 6377352"/>
                  <a:gd name="connsiteX9" fmla="*/ 10173779 w 13623187"/>
                  <a:gd name="connsiteY9" fmla="*/ 6307015 h 6377352"/>
                  <a:gd name="connsiteX10" fmla="*/ 3350949 w 13623187"/>
                  <a:gd name="connsiteY10" fmla="*/ 6377352 h 6377352"/>
                  <a:gd name="connsiteX11" fmla="*/ 3327501 w 13623187"/>
                  <a:gd name="connsiteY11" fmla="*/ 4243753 h 6377352"/>
                  <a:gd name="connsiteX12" fmla="*/ 2647564 w 13623187"/>
                  <a:gd name="connsiteY12" fmla="*/ 4220308 h 6377352"/>
                  <a:gd name="connsiteX13" fmla="*/ 2647564 w 13623187"/>
                  <a:gd name="connsiteY13" fmla="*/ 6283569 h 6377352"/>
                  <a:gd name="connsiteX14" fmla="*/ 0 w 13623187"/>
                  <a:gd name="connsiteY14" fmla="*/ 6310100 h 6377352"/>
                  <a:gd name="connsiteX15" fmla="*/ 0 w 13623187"/>
                  <a:gd name="connsiteY15" fmla="*/ 0 h 6377352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327501 w 13623187"/>
                  <a:gd name="connsiteY11" fmla="*/ 4243753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914400 w 13623187"/>
                  <a:gd name="connsiteY0" fmla="*/ 1970108 h 6307645"/>
                  <a:gd name="connsiteX1" fmla="*/ 4406025 w 13623187"/>
                  <a:gd name="connsiteY1" fmla="*/ 24077 h 6307645"/>
                  <a:gd name="connsiteX2" fmla="*/ 6774087 w 13623187"/>
                  <a:gd name="connsiteY2" fmla="*/ 4994661 h 6307645"/>
                  <a:gd name="connsiteX3" fmla="*/ 9235932 w 13623187"/>
                  <a:gd name="connsiteY3" fmla="*/ 631 h 6307645"/>
                  <a:gd name="connsiteX4" fmla="*/ 12213595 w 13623187"/>
                  <a:gd name="connsiteY4" fmla="*/ 1407400 h 6307645"/>
                  <a:gd name="connsiteX5" fmla="*/ 13620364 w 13623187"/>
                  <a:gd name="connsiteY5" fmla="*/ 6287285 h 6307645"/>
                  <a:gd name="connsiteX6" fmla="*/ 10877164 w 13623187"/>
                  <a:gd name="connsiteY6" fmla="*/ 6284200 h 6307645"/>
                  <a:gd name="connsiteX7" fmla="*/ 10877165 w 13623187"/>
                  <a:gd name="connsiteY7" fmla="*/ 4080262 h 6307645"/>
                  <a:gd name="connsiteX8" fmla="*/ 10197225 w 13623187"/>
                  <a:gd name="connsiteY8" fmla="*/ 4244385 h 6307645"/>
                  <a:gd name="connsiteX9" fmla="*/ 10173779 w 13623187"/>
                  <a:gd name="connsiteY9" fmla="*/ 6284200 h 6307645"/>
                  <a:gd name="connsiteX10" fmla="*/ 3397841 w 13623187"/>
                  <a:gd name="connsiteY10" fmla="*/ 6307645 h 6307645"/>
                  <a:gd name="connsiteX11" fmla="*/ 3421286 w 13623187"/>
                  <a:gd name="connsiteY11" fmla="*/ 4197492 h 6307645"/>
                  <a:gd name="connsiteX12" fmla="*/ 2647564 w 13623187"/>
                  <a:gd name="connsiteY12" fmla="*/ 4197493 h 6307645"/>
                  <a:gd name="connsiteX13" fmla="*/ 2647564 w 13623187"/>
                  <a:gd name="connsiteY13" fmla="*/ 6260754 h 6307645"/>
                  <a:gd name="connsiteX14" fmla="*/ 0 w 13623187"/>
                  <a:gd name="connsiteY14" fmla="*/ 6287285 h 6307645"/>
                  <a:gd name="connsiteX15" fmla="*/ 914400 w 13623187"/>
                  <a:gd name="connsiteY15" fmla="*/ 1970108 h 6307645"/>
                  <a:gd name="connsiteX0" fmla="*/ 914400 w 13623187"/>
                  <a:gd name="connsiteY0" fmla="*/ 1970108 h 6307645"/>
                  <a:gd name="connsiteX1" fmla="*/ 4406025 w 13623187"/>
                  <a:gd name="connsiteY1" fmla="*/ 24077 h 6307645"/>
                  <a:gd name="connsiteX2" fmla="*/ 6774087 w 13623187"/>
                  <a:gd name="connsiteY2" fmla="*/ 4994661 h 6307645"/>
                  <a:gd name="connsiteX3" fmla="*/ 9235932 w 13623187"/>
                  <a:gd name="connsiteY3" fmla="*/ 631 h 6307645"/>
                  <a:gd name="connsiteX4" fmla="*/ 12213595 w 13623187"/>
                  <a:gd name="connsiteY4" fmla="*/ 1407400 h 6307645"/>
                  <a:gd name="connsiteX5" fmla="*/ 13620364 w 13623187"/>
                  <a:gd name="connsiteY5" fmla="*/ 6287285 h 6307645"/>
                  <a:gd name="connsiteX6" fmla="*/ 10877164 w 13623187"/>
                  <a:gd name="connsiteY6" fmla="*/ 6284200 h 6307645"/>
                  <a:gd name="connsiteX7" fmla="*/ 10877165 w 13623187"/>
                  <a:gd name="connsiteY7" fmla="*/ 4080262 h 6307645"/>
                  <a:gd name="connsiteX8" fmla="*/ 10197225 w 13623187"/>
                  <a:gd name="connsiteY8" fmla="*/ 4244385 h 6307645"/>
                  <a:gd name="connsiteX9" fmla="*/ 10173779 w 13623187"/>
                  <a:gd name="connsiteY9" fmla="*/ 6284200 h 6307645"/>
                  <a:gd name="connsiteX10" fmla="*/ 3397841 w 13623187"/>
                  <a:gd name="connsiteY10" fmla="*/ 6307645 h 6307645"/>
                  <a:gd name="connsiteX11" fmla="*/ 3421286 w 13623187"/>
                  <a:gd name="connsiteY11" fmla="*/ 4197492 h 6307645"/>
                  <a:gd name="connsiteX12" fmla="*/ 2647564 w 13623187"/>
                  <a:gd name="connsiteY12" fmla="*/ 4197493 h 6307645"/>
                  <a:gd name="connsiteX13" fmla="*/ 2647564 w 13623187"/>
                  <a:gd name="connsiteY13" fmla="*/ 6260754 h 6307645"/>
                  <a:gd name="connsiteX14" fmla="*/ 0 w 13623187"/>
                  <a:gd name="connsiteY14" fmla="*/ 6287285 h 6307645"/>
                  <a:gd name="connsiteX15" fmla="*/ 914400 w 13623187"/>
                  <a:gd name="connsiteY15" fmla="*/ 1970108 h 6307645"/>
                  <a:gd name="connsiteX0" fmla="*/ 914400 w 13623187"/>
                  <a:gd name="connsiteY0" fmla="*/ 1985552 h 6323089"/>
                  <a:gd name="connsiteX1" fmla="*/ 4406025 w 13623187"/>
                  <a:gd name="connsiteY1" fmla="*/ 39521 h 6323089"/>
                  <a:gd name="connsiteX2" fmla="*/ 6774087 w 13623187"/>
                  <a:gd name="connsiteY2" fmla="*/ 5010105 h 6323089"/>
                  <a:gd name="connsiteX3" fmla="*/ 9235932 w 13623187"/>
                  <a:gd name="connsiteY3" fmla="*/ 16075 h 6323089"/>
                  <a:gd name="connsiteX4" fmla="*/ 12213595 w 13623187"/>
                  <a:gd name="connsiteY4" fmla="*/ 1422844 h 6323089"/>
                  <a:gd name="connsiteX5" fmla="*/ 13620364 w 13623187"/>
                  <a:gd name="connsiteY5" fmla="*/ 6302729 h 6323089"/>
                  <a:gd name="connsiteX6" fmla="*/ 10877164 w 13623187"/>
                  <a:gd name="connsiteY6" fmla="*/ 6299644 h 6323089"/>
                  <a:gd name="connsiteX7" fmla="*/ 10877165 w 13623187"/>
                  <a:gd name="connsiteY7" fmla="*/ 4095706 h 6323089"/>
                  <a:gd name="connsiteX8" fmla="*/ 10197225 w 13623187"/>
                  <a:gd name="connsiteY8" fmla="*/ 4259829 h 6323089"/>
                  <a:gd name="connsiteX9" fmla="*/ 10173779 w 13623187"/>
                  <a:gd name="connsiteY9" fmla="*/ 6299644 h 6323089"/>
                  <a:gd name="connsiteX10" fmla="*/ 3397841 w 13623187"/>
                  <a:gd name="connsiteY10" fmla="*/ 6323089 h 6323089"/>
                  <a:gd name="connsiteX11" fmla="*/ 3421286 w 13623187"/>
                  <a:gd name="connsiteY11" fmla="*/ 4212936 h 6323089"/>
                  <a:gd name="connsiteX12" fmla="*/ 2647564 w 13623187"/>
                  <a:gd name="connsiteY12" fmla="*/ 4212937 h 6323089"/>
                  <a:gd name="connsiteX13" fmla="*/ 2647564 w 13623187"/>
                  <a:gd name="connsiteY13" fmla="*/ 6276198 h 6323089"/>
                  <a:gd name="connsiteX14" fmla="*/ 0 w 13623187"/>
                  <a:gd name="connsiteY14" fmla="*/ 6302729 h 6323089"/>
                  <a:gd name="connsiteX15" fmla="*/ 914400 w 13623187"/>
                  <a:gd name="connsiteY15" fmla="*/ 1985552 h 6323089"/>
                  <a:gd name="connsiteX0" fmla="*/ 937847 w 13646634"/>
                  <a:gd name="connsiteY0" fmla="*/ 1985552 h 6323089"/>
                  <a:gd name="connsiteX1" fmla="*/ 4429472 w 13646634"/>
                  <a:gd name="connsiteY1" fmla="*/ 39521 h 6323089"/>
                  <a:gd name="connsiteX2" fmla="*/ 6797534 w 13646634"/>
                  <a:gd name="connsiteY2" fmla="*/ 5010105 h 6323089"/>
                  <a:gd name="connsiteX3" fmla="*/ 9259379 w 13646634"/>
                  <a:gd name="connsiteY3" fmla="*/ 16075 h 6323089"/>
                  <a:gd name="connsiteX4" fmla="*/ 12237042 w 13646634"/>
                  <a:gd name="connsiteY4" fmla="*/ 1422844 h 6323089"/>
                  <a:gd name="connsiteX5" fmla="*/ 13643811 w 13646634"/>
                  <a:gd name="connsiteY5" fmla="*/ 6302729 h 6323089"/>
                  <a:gd name="connsiteX6" fmla="*/ 10900611 w 13646634"/>
                  <a:gd name="connsiteY6" fmla="*/ 6299644 h 6323089"/>
                  <a:gd name="connsiteX7" fmla="*/ 10900612 w 13646634"/>
                  <a:gd name="connsiteY7" fmla="*/ 4095706 h 6323089"/>
                  <a:gd name="connsiteX8" fmla="*/ 10220672 w 13646634"/>
                  <a:gd name="connsiteY8" fmla="*/ 4259829 h 6323089"/>
                  <a:gd name="connsiteX9" fmla="*/ 10197226 w 13646634"/>
                  <a:gd name="connsiteY9" fmla="*/ 6299644 h 6323089"/>
                  <a:gd name="connsiteX10" fmla="*/ 3421288 w 13646634"/>
                  <a:gd name="connsiteY10" fmla="*/ 6323089 h 6323089"/>
                  <a:gd name="connsiteX11" fmla="*/ 3444733 w 13646634"/>
                  <a:gd name="connsiteY11" fmla="*/ 4212936 h 6323089"/>
                  <a:gd name="connsiteX12" fmla="*/ 2671011 w 13646634"/>
                  <a:gd name="connsiteY12" fmla="*/ 4212937 h 6323089"/>
                  <a:gd name="connsiteX13" fmla="*/ 2671011 w 13646634"/>
                  <a:gd name="connsiteY13" fmla="*/ 6276198 h 6323089"/>
                  <a:gd name="connsiteX14" fmla="*/ 0 w 13646634"/>
                  <a:gd name="connsiteY14" fmla="*/ 6232390 h 6323089"/>
                  <a:gd name="connsiteX15" fmla="*/ 937847 w 13646634"/>
                  <a:gd name="connsiteY15" fmla="*/ 1985552 h 6323089"/>
                  <a:gd name="connsiteX0" fmla="*/ 867509 w 13576296"/>
                  <a:gd name="connsiteY0" fmla="*/ 1985552 h 6323089"/>
                  <a:gd name="connsiteX1" fmla="*/ 4359134 w 13576296"/>
                  <a:gd name="connsiteY1" fmla="*/ 39521 h 6323089"/>
                  <a:gd name="connsiteX2" fmla="*/ 6727196 w 13576296"/>
                  <a:gd name="connsiteY2" fmla="*/ 5010105 h 6323089"/>
                  <a:gd name="connsiteX3" fmla="*/ 9189041 w 13576296"/>
                  <a:gd name="connsiteY3" fmla="*/ 16075 h 6323089"/>
                  <a:gd name="connsiteX4" fmla="*/ 12166704 w 13576296"/>
                  <a:gd name="connsiteY4" fmla="*/ 1422844 h 6323089"/>
                  <a:gd name="connsiteX5" fmla="*/ 13573473 w 13576296"/>
                  <a:gd name="connsiteY5" fmla="*/ 6302729 h 6323089"/>
                  <a:gd name="connsiteX6" fmla="*/ 10830273 w 13576296"/>
                  <a:gd name="connsiteY6" fmla="*/ 6299644 h 6323089"/>
                  <a:gd name="connsiteX7" fmla="*/ 10830274 w 13576296"/>
                  <a:gd name="connsiteY7" fmla="*/ 4095706 h 6323089"/>
                  <a:gd name="connsiteX8" fmla="*/ 10150334 w 13576296"/>
                  <a:gd name="connsiteY8" fmla="*/ 4259829 h 6323089"/>
                  <a:gd name="connsiteX9" fmla="*/ 10126888 w 13576296"/>
                  <a:gd name="connsiteY9" fmla="*/ 6299644 h 6323089"/>
                  <a:gd name="connsiteX10" fmla="*/ 3350950 w 13576296"/>
                  <a:gd name="connsiteY10" fmla="*/ 6323089 h 6323089"/>
                  <a:gd name="connsiteX11" fmla="*/ 3374395 w 13576296"/>
                  <a:gd name="connsiteY11" fmla="*/ 4212936 h 6323089"/>
                  <a:gd name="connsiteX12" fmla="*/ 2600673 w 13576296"/>
                  <a:gd name="connsiteY12" fmla="*/ 4212937 h 6323089"/>
                  <a:gd name="connsiteX13" fmla="*/ 2600673 w 13576296"/>
                  <a:gd name="connsiteY13" fmla="*/ 6276198 h 6323089"/>
                  <a:gd name="connsiteX14" fmla="*/ 0 w 13576296"/>
                  <a:gd name="connsiteY14" fmla="*/ 6302729 h 6323089"/>
                  <a:gd name="connsiteX15" fmla="*/ 867509 w 13576296"/>
                  <a:gd name="connsiteY15" fmla="*/ 1985552 h 6323089"/>
                  <a:gd name="connsiteX0" fmla="*/ 875123 w 13583910"/>
                  <a:gd name="connsiteY0" fmla="*/ 1985552 h 6323089"/>
                  <a:gd name="connsiteX1" fmla="*/ 4366748 w 13583910"/>
                  <a:gd name="connsiteY1" fmla="*/ 39521 h 6323089"/>
                  <a:gd name="connsiteX2" fmla="*/ 6734810 w 13583910"/>
                  <a:gd name="connsiteY2" fmla="*/ 5010105 h 6323089"/>
                  <a:gd name="connsiteX3" fmla="*/ 9196655 w 13583910"/>
                  <a:gd name="connsiteY3" fmla="*/ 16075 h 6323089"/>
                  <a:gd name="connsiteX4" fmla="*/ 12174318 w 13583910"/>
                  <a:gd name="connsiteY4" fmla="*/ 1422844 h 6323089"/>
                  <a:gd name="connsiteX5" fmla="*/ 13581087 w 13583910"/>
                  <a:gd name="connsiteY5" fmla="*/ 6302729 h 6323089"/>
                  <a:gd name="connsiteX6" fmla="*/ 10837887 w 13583910"/>
                  <a:gd name="connsiteY6" fmla="*/ 6299644 h 6323089"/>
                  <a:gd name="connsiteX7" fmla="*/ 10837888 w 13583910"/>
                  <a:gd name="connsiteY7" fmla="*/ 4095706 h 6323089"/>
                  <a:gd name="connsiteX8" fmla="*/ 10157948 w 13583910"/>
                  <a:gd name="connsiteY8" fmla="*/ 4259829 h 6323089"/>
                  <a:gd name="connsiteX9" fmla="*/ 10134502 w 13583910"/>
                  <a:gd name="connsiteY9" fmla="*/ 6299644 h 6323089"/>
                  <a:gd name="connsiteX10" fmla="*/ 3358564 w 13583910"/>
                  <a:gd name="connsiteY10" fmla="*/ 6323089 h 6323089"/>
                  <a:gd name="connsiteX11" fmla="*/ 3382009 w 13583910"/>
                  <a:gd name="connsiteY11" fmla="*/ 4212936 h 6323089"/>
                  <a:gd name="connsiteX12" fmla="*/ 2608287 w 13583910"/>
                  <a:gd name="connsiteY12" fmla="*/ 4212937 h 6323089"/>
                  <a:gd name="connsiteX13" fmla="*/ 2608287 w 13583910"/>
                  <a:gd name="connsiteY13" fmla="*/ 6276198 h 6323089"/>
                  <a:gd name="connsiteX14" fmla="*/ 7614 w 13583910"/>
                  <a:gd name="connsiteY14" fmla="*/ 6302729 h 6323089"/>
                  <a:gd name="connsiteX15" fmla="*/ 875123 w 13583910"/>
                  <a:gd name="connsiteY15" fmla="*/ 1985552 h 6323089"/>
                  <a:gd name="connsiteX0" fmla="*/ 1154365 w 13581798"/>
                  <a:gd name="connsiteY0" fmla="*/ 1654535 h 6343764"/>
                  <a:gd name="connsiteX1" fmla="*/ 4364636 w 13581798"/>
                  <a:gd name="connsiteY1" fmla="*/ 60196 h 6343764"/>
                  <a:gd name="connsiteX2" fmla="*/ 6732698 w 13581798"/>
                  <a:gd name="connsiteY2" fmla="*/ 5030780 h 6343764"/>
                  <a:gd name="connsiteX3" fmla="*/ 9194543 w 13581798"/>
                  <a:gd name="connsiteY3" fmla="*/ 36750 h 6343764"/>
                  <a:gd name="connsiteX4" fmla="*/ 12172206 w 13581798"/>
                  <a:gd name="connsiteY4" fmla="*/ 1443519 h 6343764"/>
                  <a:gd name="connsiteX5" fmla="*/ 13578975 w 13581798"/>
                  <a:gd name="connsiteY5" fmla="*/ 6323404 h 6343764"/>
                  <a:gd name="connsiteX6" fmla="*/ 10835775 w 13581798"/>
                  <a:gd name="connsiteY6" fmla="*/ 6320319 h 6343764"/>
                  <a:gd name="connsiteX7" fmla="*/ 10835776 w 13581798"/>
                  <a:gd name="connsiteY7" fmla="*/ 4116381 h 6343764"/>
                  <a:gd name="connsiteX8" fmla="*/ 10155836 w 13581798"/>
                  <a:gd name="connsiteY8" fmla="*/ 4280504 h 6343764"/>
                  <a:gd name="connsiteX9" fmla="*/ 10132390 w 13581798"/>
                  <a:gd name="connsiteY9" fmla="*/ 6320319 h 6343764"/>
                  <a:gd name="connsiteX10" fmla="*/ 3356452 w 13581798"/>
                  <a:gd name="connsiteY10" fmla="*/ 6343764 h 6343764"/>
                  <a:gd name="connsiteX11" fmla="*/ 3379897 w 13581798"/>
                  <a:gd name="connsiteY11" fmla="*/ 4233611 h 6343764"/>
                  <a:gd name="connsiteX12" fmla="*/ 2606175 w 13581798"/>
                  <a:gd name="connsiteY12" fmla="*/ 4233612 h 6343764"/>
                  <a:gd name="connsiteX13" fmla="*/ 2606175 w 13581798"/>
                  <a:gd name="connsiteY13" fmla="*/ 6296873 h 6343764"/>
                  <a:gd name="connsiteX14" fmla="*/ 5502 w 13581798"/>
                  <a:gd name="connsiteY14" fmla="*/ 6323404 h 6343764"/>
                  <a:gd name="connsiteX15" fmla="*/ 1154365 w 13581798"/>
                  <a:gd name="connsiteY15" fmla="*/ 1654535 h 6343764"/>
                  <a:gd name="connsiteX0" fmla="*/ 1154012 w 13581445"/>
                  <a:gd name="connsiteY0" fmla="*/ 1654535 h 6343764"/>
                  <a:gd name="connsiteX1" fmla="*/ 4364283 w 13581445"/>
                  <a:gd name="connsiteY1" fmla="*/ 60196 h 6343764"/>
                  <a:gd name="connsiteX2" fmla="*/ 6732345 w 13581445"/>
                  <a:gd name="connsiteY2" fmla="*/ 5030780 h 6343764"/>
                  <a:gd name="connsiteX3" fmla="*/ 9194190 w 13581445"/>
                  <a:gd name="connsiteY3" fmla="*/ 36750 h 6343764"/>
                  <a:gd name="connsiteX4" fmla="*/ 12171853 w 13581445"/>
                  <a:gd name="connsiteY4" fmla="*/ 1443519 h 6343764"/>
                  <a:gd name="connsiteX5" fmla="*/ 13578622 w 13581445"/>
                  <a:gd name="connsiteY5" fmla="*/ 6323404 h 6343764"/>
                  <a:gd name="connsiteX6" fmla="*/ 10835422 w 13581445"/>
                  <a:gd name="connsiteY6" fmla="*/ 6320319 h 6343764"/>
                  <a:gd name="connsiteX7" fmla="*/ 10835423 w 13581445"/>
                  <a:gd name="connsiteY7" fmla="*/ 4116381 h 6343764"/>
                  <a:gd name="connsiteX8" fmla="*/ 10155483 w 13581445"/>
                  <a:gd name="connsiteY8" fmla="*/ 4280504 h 6343764"/>
                  <a:gd name="connsiteX9" fmla="*/ 10132037 w 13581445"/>
                  <a:gd name="connsiteY9" fmla="*/ 6320319 h 6343764"/>
                  <a:gd name="connsiteX10" fmla="*/ 3356099 w 13581445"/>
                  <a:gd name="connsiteY10" fmla="*/ 6343764 h 6343764"/>
                  <a:gd name="connsiteX11" fmla="*/ 3379544 w 13581445"/>
                  <a:gd name="connsiteY11" fmla="*/ 4233611 h 6343764"/>
                  <a:gd name="connsiteX12" fmla="*/ 2605822 w 13581445"/>
                  <a:gd name="connsiteY12" fmla="*/ 4233612 h 6343764"/>
                  <a:gd name="connsiteX13" fmla="*/ 2605822 w 13581445"/>
                  <a:gd name="connsiteY13" fmla="*/ 6296873 h 6343764"/>
                  <a:gd name="connsiteX14" fmla="*/ 5149 w 13581445"/>
                  <a:gd name="connsiteY14" fmla="*/ 6323404 h 6343764"/>
                  <a:gd name="connsiteX15" fmla="*/ 1154012 w 13581445"/>
                  <a:gd name="connsiteY15" fmla="*/ 1654535 h 6343764"/>
                  <a:gd name="connsiteX0" fmla="*/ 1227606 w 13655039"/>
                  <a:gd name="connsiteY0" fmla="*/ 1654535 h 6343764"/>
                  <a:gd name="connsiteX1" fmla="*/ 4437877 w 13655039"/>
                  <a:gd name="connsiteY1" fmla="*/ 60196 h 6343764"/>
                  <a:gd name="connsiteX2" fmla="*/ 6805939 w 13655039"/>
                  <a:gd name="connsiteY2" fmla="*/ 5030780 h 6343764"/>
                  <a:gd name="connsiteX3" fmla="*/ 9267784 w 13655039"/>
                  <a:gd name="connsiteY3" fmla="*/ 36750 h 6343764"/>
                  <a:gd name="connsiteX4" fmla="*/ 12245447 w 13655039"/>
                  <a:gd name="connsiteY4" fmla="*/ 1443519 h 6343764"/>
                  <a:gd name="connsiteX5" fmla="*/ 13652216 w 13655039"/>
                  <a:gd name="connsiteY5" fmla="*/ 6323404 h 6343764"/>
                  <a:gd name="connsiteX6" fmla="*/ 10909016 w 13655039"/>
                  <a:gd name="connsiteY6" fmla="*/ 6320319 h 6343764"/>
                  <a:gd name="connsiteX7" fmla="*/ 10909017 w 13655039"/>
                  <a:gd name="connsiteY7" fmla="*/ 4116381 h 6343764"/>
                  <a:gd name="connsiteX8" fmla="*/ 10229077 w 13655039"/>
                  <a:gd name="connsiteY8" fmla="*/ 4280504 h 6343764"/>
                  <a:gd name="connsiteX9" fmla="*/ 10205631 w 13655039"/>
                  <a:gd name="connsiteY9" fmla="*/ 6320319 h 6343764"/>
                  <a:gd name="connsiteX10" fmla="*/ 3429693 w 13655039"/>
                  <a:gd name="connsiteY10" fmla="*/ 6343764 h 6343764"/>
                  <a:gd name="connsiteX11" fmla="*/ 3453138 w 13655039"/>
                  <a:gd name="connsiteY11" fmla="*/ 4233611 h 6343764"/>
                  <a:gd name="connsiteX12" fmla="*/ 2679416 w 13655039"/>
                  <a:gd name="connsiteY12" fmla="*/ 4233612 h 6343764"/>
                  <a:gd name="connsiteX13" fmla="*/ 2679416 w 13655039"/>
                  <a:gd name="connsiteY13" fmla="*/ 6296873 h 6343764"/>
                  <a:gd name="connsiteX14" fmla="*/ 78743 w 13655039"/>
                  <a:gd name="connsiteY14" fmla="*/ 6323404 h 6343764"/>
                  <a:gd name="connsiteX15" fmla="*/ 1227606 w 13655039"/>
                  <a:gd name="connsiteY15" fmla="*/ 1654535 h 6343764"/>
                  <a:gd name="connsiteX0" fmla="*/ 1227606 w 13655039"/>
                  <a:gd name="connsiteY0" fmla="*/ 1626092 h 6315321"/>
                  <a:gd name="connsiteX1" fmla="*/ 4437877 w 13655039"/>
                  <a:gd name="connsiteY1" fmla="*/ 31753 h 6315321"/>
                  <a:gd name="connsiteX2" fmla="*/ 6805939 w 13655039"/>
                  <a:gd name="connsiteY2" fmla="*/ 5002337 h 6315321"/>
                  <a:gd name="connsiteX3" fmla="*/ 9267784 w 13655039"/>
                  <a:gd name="connsiteY3" fmla="*/ 8307 h 6315321"/>
                  <a:gd name="connsiteX4" fmla="*/ 12245447 w 13655039"/>
                  <a:gd name="connsiteY4" fmla="*/ 1415076 h 6315321"/>
                  <a:gd name="connsiteX5" fmla="*/ 13652216 w 13655039"/>
                  <a:gd name="connsiteY5" fmla="*/ 6294961 h 6315321"/>
                  <a:gd name="connsiteX6" fmla="*/ 10909016 w 13655039"/>
                  <a:gd name="connsiteY6" fmla="*/ 6291876 h 6315321"/>
                  <a:gd name="connsiteX7" fmla="*/ 10909017 w 13655039"/>
                  <a:gd name="connsiteY7" fmla="*/ 4087938 h 6315321"/>
                  <a:gd name="connsiteX8" fmla="*/ 10229077 w 13655039"/>
                  <a:gd name="connsiteY8" fmla="*/ 4252061 h 6315321"/>
                  <a:gd name="connsiteX9" fmla="*/ 10205631 w 13655039"/>
                  <a:gd name="connsiteY9" fmla="*/ 6291876 h 6315321"/>
                  <a:gd name="connsiteX10" fmla="*/ 3429693 w 13655039"/>
                  <a:gd name="connsiteY10" fmla="*/ 6315321 h 6315321"/>
                  <a:gd name="connsiteX11" fmla="*/ 3453138 w 13655039"/>
                  <a:gd name="connsiteY11" fmla="*/ 4205168 h 6315321"/>
                  <a:gd name="connsiteX12" fmla="*/ 2679416 w 13655039"/>
                  <a:gd name="connsiteY12" fmla="*/ 4205169 h 6315321"/>
                  <a:gd name="connsiteX13" fmla="*/ 2679416 w 13655039"/>
                  <a:gd name="connsiteY13" fmla="*/ 6268430 h 6315321"/>
                  <a:gd name="connsiteX14" fmla="*/ 78743 w 13655039"/>
                  <a:gd name="connsiteY14" fmla="*/ 6294961 h 6315321"/>
                  <a:gd name="connsiteX15" fmla="*/ 1227606 w 13655039"/>
                  <a:gd name="connsiteY15" fmla="*/ 1626092 h 6315321"/>
                  <a:gd name="connsiteX0" fmla="*/ 1227606 w 13655039"/>
                  <a:gd name="connsiteY0" fmla="*/ 1618416 h 6307645"/>
                  <a:gd name="connsiteX1" fmla="*/ 4437877 w 13655039"/>
                  <a:gd name="connsiteY1" fmla="*/ 24077 h 6307645"/>
                  <a:gd name="connsiteX2" fmla="*/ 6805939 w 13655039"/>
                  <a:gd name="connsiteY2" fmla="*/ 4994661 h 6307645"/>
                  <a:gd name="connsiteX3" fmla="*/ 9267784 w 13655039"/>
                  <a:gd name="connsiteY3" fmla="*/ 631 h 6307645"/>
                  <a:gd name="connsiteX4" fmla="*/ 12245447 w 13655039"/>
                  <a:gd name="connsiteY4" fmla="*/ 1407400 h 6307645"/>
                  <a:gd name="connsiteX5" fmla="*/ 13652216 w 13655039"/>
                  <a:gd name="connsiteY5" fmla="*/ 6287285 h 6307645"/>
                  <a:gd name="connsiteX6" fmla="*/ 10909016 w 13655039"/>
                  <a:gd name="connsiteY6" fmla="*/ 6284200 h 6307645"/>
                  <a:gd name="connsiteX7" fmla="*/ 10909017 w 13655039"/>
                  <a:gd name="connsiteY7" fmla="*/ 4080262 h 6307645"/>
                  <a:gd name="connsiteX8" fmla="*/ 10229077 w 13655039"/>
                  <a:gd name="connsiteY8" fmla="*/ 4244385 h 6307645"/>
                  <a:gd name="connsiteX9" fmla="*/ 10205631 w 13655039"/>
                  <a:gd name="connsiteY9" fmla="*/ 6284200 h 6307645"/>
                  <a:gd name="connsiteX10" fmla="*/ 3429693 w 13655039"/>
                  <a:gd name="connsiteY10" fmla="*/ 6307645 h 6307645"/>
                  <a:gd name="connsiteX11" fmla="*/ 3453138 w 13655039"/>
                  <a:gd name="connsiteY11" fmla="*/ 4197492 h 6307645"/>
                  <a:gd name="connsiteX12" fmla="*/ 2679416 w 13655039"/>
                  <a:gd name="connsiteY12" fmla="*/ 4197493 h 6307645"/>
                  <a:gd name="connsiteX13" fmla="*/ 2679416 w 13655039"/>
                  <a:gd name="connsiteY13" fmla="*/ 6260754 h 6307645"/>
                  <a:gd name="connsiteX14" fmla="*/ 78743 w 13655039"/>
                  <a:gd name="connsiteY14" fmla="*/ 6287285 h 6307645"/>
                  <a:gd name="connsiteX15" fmla="*/ 1227606 w 13655039"/>
                  <a:gd name="connsiteY15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10237247 w 13663209"/>
                  <a:gd name="connsiteY8" fmla="*/ 4244385 h 6307645"/>
                  <a:gd name="connsiteX9" fmla="*/ 10213801 w 13663209"/>
                  <a:gd name="connsiteY9" fmla="*/ 6284200 h 6307645"/>
                  <a:gd name="connsiteX10" fmla="*/ 3437863 w 13663209"/>
                  <a:gd name="connsiteY10" fmla="*/ 6307645 h 6307645"/>
                  <a:gd name="connsiteX11" fmla="*/ 3461308 w 13663209"/>
                  <a:gd name="connsiteY11" fmla="*/ 4197492 h 6307645"/>
                  <a:gd name="connsiteX12" fmla="*/ 2687586 w 13663209"/>
                  <a:gd name="connsiteY12" fmla="*/ 4197493 h 6307645"/>
                  <a:gd name="connsiteX13" fmla="*/ 2687586 w 13663209"/>
                  <a:gd name="connsiteY13" fmla="*/ 6260754 h 6307645"/>
                  <a:gd name="connsiteX14" fmla="*/ 86913 w 13663209"/>
                  <a:gd name="connsiteY14" fmla="*/ 6287285 h 6307645"/>
                  <a:gd name="connsiteX15" fmla="*/ 1235776 w 13663209"/>
                  <a:gd name="connsiteY15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10237247 w 13663209"/>
                  <a:gd name="connsiteY8" fmla="*/ 4244385 h 6307645"/>
                  <a:gd name="connsiteX9" fmla="*/ 10213801 w 13663209"/>
                  <a:gd name="connsiteY9" fmla="*/ 6284200 h 6307645"/>
                  <a:gd name="connsiteX10" fmla="*/ 7333287 w 13663209"/>
                  <a:gd name="connsiteY10" fmla="*/ 6263952 h 6307645"/>
                  <a:gd name="connsiteX11" fmla="*/ 3437863 w 13663209"/>
                  <a:gd name="connsiteY11" fmla="*/ 6307645 h 6307645"/>
                  <a:gd name="connsiteX12" fmla="*/ 3461308 w 13663209"/>
                  <a:gd name="connsiteY12" fmla="*/ 4197492 h 6307645"/>
                  <a:gd name="connsiteX13" fmla="*/ 2687586 w 13663209"/>
                  <a:gd name="connsiteY13" fmla="*/ 4197493 h 6307645"/>
                  <a:gd name="connsiteX14" fmla="*/ 2687586 w 13663209"/>
                  <a:gd name="connsiteY14" fmla="*/ 6260754 h 6307645"/>
                  <a:gd name="connsiteX15" fmla="*/ 86913 w 13663209"/>
                  <a:gd name="connsiteY15" fmla="*/ 6287285 h 6307645"/>
                  <a:gd name="connsiteX16" fmla="*/ 1235776 w 13663209"/>
                  <a:gd name="connsiteY16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10237247 w 13663209"/>
                  <a:gd name="connsiteY8" fmla="*/ 4244385 h 6307645"/>
                  <a:gd name="connsiteX9" fmla="*/ 7333287 w 13663209"/>
                  <a:gd name="connsiteY9" fmla="*/ 6263952 h 6307645"/>
                  <a:gd name="connsiteX10" fmla="*/ 3437863 w 13663209"/>
                  <a:gd name="connsiteY10" fmla="*/ 6307645 h 6307645"/>
                  <a:gd name="connsiteX11" fmla="*/ 3461308 w 13663209"/>
                  <a:gd name="connsiteY11" fmla="*/ 4197492 h 6307645"/>
                  <a:gd name="connsiteX12" fmla="*/ 2687586 w 13663209"/>
                  <a:gd name="connsiteY12" fmla="*/ 4197493 h 6307645"/>
                  <a:gd name="connsiteX13" fmla="*/ 2687586 w 13663209"/>
                  <a:gd name="connsiteY13" fmla="*/ 6260754 h 6307645"/>
                  <a:gd name="connsiteX14" fmla="*/ 86913 w 13663209"/>
                  <a:gd name="connsiteY14" fmla="*/ 6287285 h 6307645"/>
                  <a:gd name="connsiteX15" fmla="*/ 1235776 w 13663209"/>
                  <a:gd name="connsiteY15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7333287 w 13663209"/>
                  <a:gd name="connsiteY8" fmla="*/ 6263952 h 6307645"/>
                  <a:gd name="connsiteX9" fmla="*/ 3437863 w 13663209"/>
                  <a:gd name="connsiteY9" fmla="*/ 6307645 h 6307645"/>
                  <a:gd name="connsiteX10" fmla="*/ 3461308 w 13663209"/>
                  <a:gd name="connsiteY10" fmla="*/ 4197492 h 6307645"/>
                  <a:gd name="connsiteX11" fmla="*/ 2687586 w 13663209"/>
                  <a:gd name="connsiteY11" fmla="*/ 4197493 h 6307645"/>
                  <a:gd name="connsiteX12" fmla="*/ 2687586 w 13663209"/>
                  <a:gd name="connsiteY12" fmla="*/ 6260754 h 6307645"/>
                  <a:gd name="connsiteX13" fmla="*/ 86913 w 13663209"/>
                  <a:gd name="connsiteY13" fmla="*/ 6287285 h 6307645"/>
                  <a:gd name="connsiteX14" fmla="*/ 1235776 w 13663209"/>
                  <a:gd name="connsiteY14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7333287 w 13663209"/>
                  <a:gd name="connsiteY7" fmla="*/ 6263952 h 6307645"/>
                  <a:gd name="connsiteX8" fmla="*/ 3437863 w 13663209"/>
                  <a:gd name="connsiteY8" fmla="*/ 6307645 h 6307645"/>
                  <a:gd name="connsiteX9" fmla="*/ 3461308 w 13663209"/>
                  <a:gd name="connsiteY9" fmla="*/ 4197492 h 6307645"/>
                  <a:gd name="connsiteX10" fmla="*/ 2687586 w 13663209"/>
                  <a:gd name="connsiteY10" fmla="*/ 4197493 h 6307645"/>
                  <a:gd name="connsiteX11" fmla="*/ 2687586 w 13663209"/>
                  <a:gd name="connsiteY11" fmla="*/ 6260754 h 6307645"/>
                  <a:gd name="connsiteX12" fmla="*/ 86913 w 13663209"/>
                  <a:gd name="connsiteY12" fmla="*/ 6287285 h 6307645"/>
                  <a:gd name="connsiteX13" fmla="*/ 1235776 w 13663209"/>
                  <a:gd name="connsiteY13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7333287 w 13663209"/>
                  <a:gd name="connsiteY6" fmla="*/ 6263952 h 6307645"/>
                  <a:gd name="connsiteX7" fmla="*/ 3437863 w 13663209"/>
                  <a:gd name="connsiteY7" fmla="*/ 6307645 h 6307645"/>
                  <a:gd name="connsiteX8" fmla="*/ 3461308 w 13663209"/>
                  <a:gd name="connsiteY8" fmla="*/ 4197492 h 6307645"/>
                  <a:gd name="connsiteX9" fmla="*/ 2687586 w 13663209"/>
                  <a:gd name="connsiteY9" fmla="*/ 4197493 h 6307645"/>
                  <a:gd name="connsiteX10" fmla="*/ 2687586 w 13663209"/>
                  <a:gd name="connsiteY10" fmla="*/ 6260754 h 6307645"/>
                  <a:gd name="connsiteX11" fmla="*/ 86913 w 13663209"/>
                  <a:gd name="connsiteY11" fmla="*/ 6287285 h 6307645"/>
                  <a:gd name="connsiteX12" fmla="*/ 1235776 w 13663209"/>
                  <a:gd name="connsiteY12" fmla="*/ 1618416 h 6307645"/>
                  <a:gd name="connsiteX0" fmla="*/ 1235776 w 12253617"/>
                  <a:gd name="connsiteY0" fmla="*/ 1618416 h 6307645"/>
                  <a:gd name="connsiteX1" fmla="*/ 4446047 w 12253617"/>
                  <a:gd name="connsiteY1" fmla="*/ 24077 h 6307645"/>
                  <a:gd name="connsiteX2" fmla="*/ 6814109 w 12253617"/>
                  <a:gd name="connsiteY2" fmla="*/ 4994661 h 6307645"/>
                  <a:gd name="connsiteX3" fmla="*/ 9275954 w 12253617"/>
                  <a:gd name="connsiteY3" fmla="*/ 631 h 6307645"/>
                  <a:gd name="connsiteX4" fmla="*/ 12253617 w 12253617"/>
                  <a:gd name="connsiteY4" fmla="*/ 1407400 h 6307645"/>
                  <a:gd name="connsiteX5" fmla="*/ 7333287 w 12253617"/>
                  <a:gd name="connsiteY5" fmla="*/ 6263952 h 6307645"/>
                  <a:gd name="connsiteX6" fmla="*/ 3437863 w 12253617"/>
                  <a:gd name="connsiteY6" fmla="*/ 6307645 h 6307645"/>
                  <a:gd name="connsiteX7" fmla="*/ 3461308 w 12253617"/>
                  <a:gd name="connsiteY7" fmla="*/ 4197492 h 6307645"/>
                  <a:gd name="connsiteX8" fmla="*/ 2687586 w 12253617"/>
                  <a:gd name="connsiteY8" fmla="*/ 4197493 h 6307645"/>
                  <a:gd name="connsiteX9" fmla="*/ 2687586 w 12253617"/>
                  <a:gd name="connsiteY9" fmla="*/ 6260754 h 6307645"/>
                  <a:gd name="connsiteX10" fmla="*/ 86913 w 12253617"/>
                  <a:gd name="connsiteY10" fmla="*/ 6287285 h 6307645"/>
                  <a:gd name="connsiteX11" fmla="*/ 1235776 w 12253617"/>
                  <a:gd name="connsiteY11" fmla="*/ 1618416 h 6307645"/>
                  <a:gd name="connsiteX0" fmla="*/ 1235776 w 12253617"/>
                  <a:gd name="connsiteY0" fmla="*/ 1618416 h 6307645"/>
                  <a:gd name="connsiteX1" fmla="*/ 4446047 w 12253617"/>
                  <a:gd name="connsiteY1" fmla="*/ 24077 h 6307645"/>
                  <a:gd name="connsiteX2" fmla="*/ 6814109 w 12253617"/>
                  <a:gd name="connsiteY2" fmla="*/ 4994661 h 6307645"/>
                  <a:gd name="connsiteX3" fmla="*/ 9275954 w 12253617"/>
                  <a:gd name="connsiteY3" fmla="*/ 631 h 6307645"/>
                  <a:gd name="connsiteX4" fmla="*/ 12253617 w 12253617"/>
                  <a:gd name="connsiteY4" fmla="*/ 1407400 h 6307645"/>
                  <a:gd name="connsiteX5" fmla="*/ 7418397 w 12253617"/>
                  <a:gd name="connsiteY5" fmla="*/ 6307645 h 6307645"/>
                  <a:gd name="connsiteX6" fmla="*/ 3437863 w 12253617"/>
                  <a:gd name="connsiteY6" fmla="*/ 6307645 h 6307645"/>
                  <a:gd name="connsiteX7" fmla="*/ 3461308 w 12253617"/>
                  <a:gd name="connsiteY7" fmla="*/ 4197492 h 6307645"/>
                  <a:gd name="connsiteX8" fmla="*/ 2687586 w 12253617"/>
                  <a:gd name="connsiteY8" fmla="*/ 4197493 h 6307645"/>
                  <a:gd name="connsiteX9" fmla="*/ 2687586 w 12253617"/>
                  <a:gd name="connsiteY9" fmla="*/ 6260754 h 6307645"/>
                  <a:gd name="connsiteX10" fmla="*/ 86913 w 12253617"/>
                  <a:gd name="connsiteY10" fmla="*/ 6287285 h 6307645"/>
                  <a:gd name="connsiteX11" fmla="*/ 1235776 w 12253617"/>
                  <a:gd name="connsiteY11" fmla="*/ 1618416 h 6307645"/>
                  <a:gd name="connsiteX0" fmla="*/ 1235776 w 12253617"/>
                  <a:gd name="connsiteY0" fmla="*/ 1618416 h 6307645"/>
                  <a:gd name="connsiteX1" fmla="*/ 4446047 w 12253617"/>
                  <a:gd name="connsiteY1" fmla="*/ 24077 h 6307645"/>
                  <a:gd name="connsiteX2" fmla="*/ 6814109 w 12253617"/>
                  <a:gd name="connsiteY2" fmla="*/ 4994661 h 6307645"/>
                  <a:gd name="connsiteX3" fmla="*/ 9275954 w 12253617"/>
                  <a:gd name="connsiteY3" fmla="*/ 631 h 6307645"/>
                  <a:gd name="connsiteX4" fmla="*/ 12253617 w 12253617"/>
                  <a:gd name="connsiteY4" fmla="*/ 1407400 h 6307645"/>
                  <a:gd name="connsiteX5" fmla="*/ 7418397 w 12253617"/>
                  <a:gd name="connsiteY5" fmla="*/ 6307645 h 6307645"/>
                  <a:gd name="connsiteX6" fmla="*/ 3437863 w 12253617"/>
                  <a:gd name="connsiteY6" fmla="*/ 6307645 h 6307645"/>
                  <a:gd name="connsiteX7" fmla="*/ 3461308 w 12253617"/>
                  <a:gd name="connsiteY7" fmla="*/ 4197492 h 6307645"/>
                  <a:gd name="connsiteX8" fmla="*/ 2687586 w 12253617"/>
                  <a:gd name="connsiteY8" fmla="*/ 4197493 h 6307645"/>
                  <a:gd name="connsiteX9" fmla="*/ 2687586 w 12253617"/>
                  <a:gd name="connsiteY9" fmla="*/ 6260754 h 6307645"/>
                  <a:gd name="connsiteX10" fmla="*/ 86913 w 12253617"/>
                  <a:gd name="connsiteY10" fmla="*/ 6287285 h 6307645"/>
                  <a:gd name="connsiteX11" fmla="*/ 1235776 w 12253617"/>
                  <a:gd name="connsiteY11" fmla="*/ 1618416 h 6307645"/>
                  <a:gd name="connsiteX0" fmla="*/ 1235776 w 12253617"/>
                  <a:gd name="connsiteY0" fmla="*/ 1627152 h 6316381"/>
                  <a:gd name="connsiteX1" fmla="*/ 4446047 w 12253617"/>
                  <a:gd name="connsiteY1" fmla="*/ 32813 h 6316381"/>
                  <a:gd name="connsiteX2" fmla="*/ 6814109 w 12253617"/>
                  <a:gd name="connsiteY2" fmla="*/ 5003397 h 6316381"/>
                  <a:gd name="connsiteX3" fmla="*/ 9275954 w 12253617"/>
                  <a:gd name="connsiteY3" fmla="*/ 9367 h 6316381"/>
                  <a:gd name="connsiteX4" fmla="*/ 12253617 w 12253617"/>
                  <a:gd name="connsiteY4" fmla="*/ 1416136 h 6316381"/>
                  <a:gd name="connsiteX5" fmla="*/ 7418397 w 12253617"/>
                  <a:gd name="connsiteY5" fmla="*/ 6316381 h 6316381"/>
                  <a:gd name="connsiteX6" fmla="*/ 3437863 w 12253617"/>
                  <a:gd name="connsiteY6" fmla="*/ 6316381 h 6316381"/>
                  <a:gd name="connsiteX7" fmla="*/ 3461308 w 12253617"/>
                  <a:gd name="connsiteY7" fmla="*/ 4206228 h 6316381"/>
                  <a:gd name="connsiteX8" fmla="*/ 2687586 w 12253617"/>
                  <a:gd name="connsiteY8" fmla="*/ 4206229 h 6316381"/>
                  <a:gd name="connsiteX9" fmla="*/ 2687586 w 12253617"/>
                  <a:gd name="connsiteY9" fmla="*/ 6269490 h 6316381"/>
                  <a:gd name="connsiteX10" fmla="*/ 86913 w 12253617"/>
                  <a:gd name="connsiteY10" fmla="*/ 6296021 h 6316381"/>
                  <a:gd name="connsiteX11" fmla="*/ 1235776 w 12253617"/>
                  <a:gd name="connsiteY11" fmla="*/ 1627152 h 6316381"/>
                  <a:gd name="connsiteX0" fmla="*/ 1235776 w 12253617"/>
                  <a:gd name="connsiteY0" fmla="*/ 1619906 h 6309135"/>
                  <a:gd name="connsiteX1" fmla="*/ 4446047 w 12253617"/>
                  <a:gd name="connsiteY1" fmla="*/ 25567 h 6309135"/>
                  <a:gd name="connsiteX2" fmla="*/ 6814109 w 12253617"/>
                  <a:gd name="connsiteY2" fmla="*/ 4996151 h 6309135"/>
                  <a:gd name="connsiteX3" fmla="*/ 9275954 w 12253617"/>
                  <a:gd name="connsiteY3" fmla="*/ 2121 h 6309135"/>
                  <a:gd name="connsiteX4" fmla="*/ 12253617 w 12253617"/>
                  <a:gd name="connsiteY4" fmla="*/ 1408890 h 6309135"/>
                  <a:gd name="connsiteX5" fmla="*/ 7418397 w 12253617"/>
                  <a:gd name="connsiteY5" fmla="*/ 6309135 h 6309135"/>
                  <a:gd name="connsiteX6" fmla="*/ 3437863 w 12253617"/>
                  <a:gd name="connsiteY6" fmla="*/ 6309135 h 6309135"/>
                  <a:gd name="connsiteX7" fmla="*/ 3461308 w 12253617"/>
                  <a:gd name="connsiteY7" fmla="*/ 4198982 h 6309135"/>
                  <a:gd name="connsiteX8" fmla="*/ 2687586 w 12253617"/>
                  <a:gd name="connsiteY8" fmla="*/ 4198983 h 6309135"/>
                  <a:gd name="connsiteX9" fmla="*/ 2687586 w 12253617"/>
                  <a:gd name="connsiteY9" fmla="*/ 6262244 h 6309135"/>
                  <a:gd name="connsiteX10" fmla="*/ 86913 w 12253617"/>
                  <a:gd name="connsiteY10" fmla="*/ 6288775 h 6309135"/>
                  <a:gd name="connsiteX11" fmla="*/ 1235776 w 12253617"/>
                  <a:gd name="connsiteY11" fmla="*/ 1619906 h 6309135"/>
                  <a:gd name="connsiteX0" fmla="*/ 1235776 w 12253617"/>
                  <a:gd name="connsiteY0" fmla="*/ 1619905 h 6309134"/>
                  <a:gd name="connsiteX1" fmla="*/ 4446047 w 12253617"/>
                  <a:gd name="connsiteY1" fmla="*/ 25566 h 6309134"/>
                  <a:gd name="connsiteX2" fmla="*/ 6814109 w 12253617"/>
                  <a:gd name="connsiteY2" fmla="*/ 4996150 h 6309134"/>
                  <a:gd name="connsiteX3" fmla="*/ 9275954 w 12253617"/>
                  <a:gd name="connsiteY3" fmla="*/ 2120 h 6309134"/>
                  <a:gd name="connsiteX4" fmla="*/ 12253617 w 12253617"/>
                  <a:gd name="connsiteY4" fmla="*/ 1408889 h 6309134"/>
                  <a:gd name="connsiteX5" fmla="*/ 7418397 w 12253617"/>
                  <a:gd name="connsiteY5" fmla="*/ 6309134 h 6309134"/>
                  <a:gd name="connsiteX6" fmla="*/ 3437863 w 12253617"/>
                  <a:gd name="connsiteY6" fmla="*/ 6309134 h 6309134"/>
                  <a:gd name="connsiteX7" fmla="*/ 3461308 w 12253617"/>
                  <a:gd name="connsiteY7" fmla="*/ 4198981 h 6309134"/>
                  <a:gd name="connsiteX8" fmla="*/ 2687586 w 12253617"/>
                  <a:gd name="connsiteY8" fmla="*/ 4198982 h 6309134"/>
                  <a:gd name="connsiteX9" fmla="*/ 2687586 w 12253617"/>
                  <a:gd name="connsiteY9" fmla="*/ 6262243 h 6309134"/>
                  <a:gd name="connsiteX10" fmla="*/ 86913 w 12253617"/>
                  <a:gd name="connsiteY10" fmla="*/ 6288774 h 6309134"/>
                  <a:gd name="connsiteX11" fmla="*/ 1235776 w 12253617"/>
                  <a:gd name="connsiteY11" fmla="*/ 1619905 h 6309134"/>
                  <a:gd name="connsiteX0" fmla="*/ 1235776 w 12168508"/>
                  <a:gd name="connsiteY0" fmla="*/ 1620410 h 6309639"/>
                  <a:gd name="connsiteX1" fmla="*/ 4446047 w 12168508"/>
                  <a:gd name="connsiteY1" fmla="*/ 26071 h 6309639"/>
                  <a:gd name="connsiteX2" fmla="*/ 6814109 w 12168508"/>
                  <a:gd name="connsiteY2" fmla="*/ 4996655 h 6309639"/>
                  <a:gd name="connsiteX3" fmla="*/ 9275954 w 12168508"/>
                  <a:gd name="connsiteY3" fmla="*/ 2625 h 6309639"/>
                  <a:gd name="connsiteX4" fmla="*/ 12168508 w 12168508"/>
                  <a:gd name="connsiteY4" fmla="*/ 1365701 h 6309639"/>
                  <a:gd name="connsiteX5" fmla="*/ 7418397 w 12168508"/>
                  <a:gd name="connsiteY5" fmla="*/ 6309639 h 6309639"/>
                  <a:gd name="connsiteX6" fmla="*/ 3437863 w 12168508"/>
                  <a:gd name="connsiteY6" fmla="*/ 6309639 h 6309639"/>
                  <a:gd name="connsiteX7" fmla="*/ 3461308 w 12168508"/>
                  <a:gd name="connsiteY7" fmla="*/ 4199486 h 6309639"/>
                  <a:gd name="connsiteX8" fmla="*/ 2687586 w 12168508"/>
                  <a:gd name="connsiteY8" fmla="*/ 4199487 h 6309639"/>
                  <a:gd name="connsiteX9" fmla="*/ 2687586 w 12168508"/>
                  <a:gd name="connsiteY9" fmla="*/ 6262748 h 6309639"/>
                  <a:gd name="connsiteX10" fmla="*/ 86913 w 12168508"/>
                  <a:gd name="connsiteY10" fmla="*/ 6289279 h 6309639"/>
                  <a:gd name="connsiteX11" fmla="*/ 1235776 w 12168508"/>
                  <a:gd name="connsiteY11" fmla="*/ 1620410 h 6309639"/>
                  <a:gd name="connsiteX0" fmla="*/ 1235776 w 12168508"/>
                  <a:gd name="connsiteY0" fmla="*/ 1620410 h 6309639"/>
                  <a:gd name="connsiteX1" fmla="*/ 4446047 w 12168508"/>
                  <a:gd name="connsiteY1" fmla="*/ 26071 h 6309639"/>
                  <a:gd name="connsiteX2" fmla="*/ 6814109 w 12168508"/>
                  <a:gd name="connsiteY2" fmla="*/ 4996655 h 6309639"/>
                  <a:gd name="connsiteX3" fmla="*/ 9275954 w 12168508"/>
                  <a:gd name="connsiteY3" fmla="*/ 2625 h 6309639"/>
                  <a:gd name="connsiteX4" fmla="*/ 12168508 w 12168508"/>
                  <a:gd name="connsiteY4" fmla="*/ 1365701 h 6309639"/>
                  <a:gd name="connsiteX5" fmla="*/ 7418397 w 12168508"/>
                  <a:gd name="connsiteY5" fmla="*/ 6309639 h 6309639"/>
                  <a:gd name="connsiteX6" fmla="*/ 3437863 w 12168508"/>
                  <a:gd name="connsiteY6" fmla="*/ 6309639 h 6309639"/>
                  <a:gd name="connsiteX7" fmla="*/ 3461308 w 12168508"/>
                  <a:gd name="connsiteY7" fmla="*/ 4199486 h 6309639"/>
                  <a:gd name="connsiteX8" fmla="*/ 2687586 w 12168508"/>
                  <a:gd name="connsiteY8" fmla="*/ 4199487 h 6309639"/>
                  <a:gd name="connsiteX9" fmla="*/ 2687586 w 12168508"/>
                  <a:gd name="connsiteY9" fmla="*/ 6262748 h 6309639"/>
                  <a:gd name="connsiteX10" fmla="*/ 86913 w 12168508"/>
                  <a:gd name="connsiteY10" fmla="*/ 6289279 h 6309639"/>
                  <a:gd name="connsiteX11" fmla="*/ 1235776 w 12168508"/>
                  <a:gd name="connsiteY11" fmla="*/ 1620410 h 6309639"/>
                  <a:gd name="connsiteX0" fmla="*/ 1235776 w 12168508"/>
                  <a:gd name="connsiteY0" fmla="*/ 1617805 h 6307034"/>
                  <a:gd name="connsiteX1" fmla="*/ 4446047 w 12168508"/>
                  <a:gd name="connsiteY1" fmla="*/ 23466 h 6307034"/>
                  <a:gd name="connsiteX2" fmla="*/ 6814109 w 12168508"/>
                  <a:gd name="connsiteY2" fmla="*/ 4994050 h 6307034"/>
                  <a:gd name="connsiteX3" fmla="*/ 9275954 w 12168508"/>
                  <a:gd name="connsiteY3" fmla="*/ 20 h 6307034"/>
                  <a:gd name="connsiteX4" fmla="*/ 12168508 w 12168508"/>
                  <a:gd name="connsiteY4" fmla="*/ 1363096 h 6307034"/>
                  <a:gd name="connsiteX5" fmla="*/ 7418397 w 12168508"/>
                  <a:gd name="connsiteY5" fmla="*/ 6307034 h 6307034"/>
                  <a:gd name="connsiteX6" fmla="*/ 3437863 w 12168508"/>
                  <a:gd name="connsiteY6" fmla="*/ 6307034 h 6307034"/>
                  <a:gd name="connsiteX7" fmla="*/ 3461308 w 12168508"/>
                  <a:gd name="connsiteY7" fmla="*/ 4196881 h 6307034"/>
                  <a:gd name="connsiteX8" fmla="*/ 2687586 w 12168508"/>
                  <a:gd name="connsiteY8" fmla="*/ 4196882 h 6307034"/>
                  <a:gd name="connsiteX9" fmla="*/ 2687586 w 12168508"/>
                  <a:gd name="connsiteY9" fmla="*/ 6260143 h 6307034"/>
                  <a:gd name="connsiteX10" fmla="*/ 86913 w 12168508"/>
                  <a:gd name="connsiteY10" fmla="*/ 6286674 h 6307034"/>
                  <a:gd name="connsiteX11" fmla="*/ 1235776 w 12168508"/>
                  <a:gd name="connsiteY11" fmla="*/ 1617805 h 6307034"/>
                  <a:gd name="connsiteX0" fmla="*/ 1376894 w 12309626"/>
                  <a:gd name="connsiteY0" fmla="*/ 1617805 h 6307034"/>
                  <a:gd name="connsiteX1" fmla="*/ 4587165 w 12309626"/>
                  <a:gd name="connsiteY1" fmla="*/ 23466 h 6307034"/>
                  <a:gd name="connsiteX2" fmla="*/ 6955227 w 12309626"/>
                  <a:gd name="connsiteY2" fmla="*/ 4994050 h 6307034"/>
                  <a:gd name="connsiteX3" fmla="*/ 9417072 w 12309626"/>
                  <a:gd name="connsiteY3" fmla="*/ 20 h 6307034"/>
                  <a:gd name="connsiteX4" fmla="*/ 12309626 w 12309626"/>
                  <a:gd name="connsiteY4" fmla="*/ 1363096 h 6307034"/>
                  <a:gd name="connsiteX5" fmla="*/ 7559515 w 12309626"/>
                  <a:gd name="connsiteY5" fmla="*/ 6307034 h 6307034"/>
                  <a:gd name="connsiteX6" fmla="*/ 3578981 w 12309626"/>
                  <a:gd name="connsiteY6" fmla="*/ 6307034 h 6307034"/>
                  <a:gd name="connsiteX7" fmla="*/ 3602426 w 12309626"/>
                  <a:gd name="connsiteY7" fmla="*/ 4196881 h 6307034"/>
                  <a:gd name="connsiteX8" fmla="*/ 2828704 w 12309626"/>
                  <a:gd name="connsiteY8" fmla="*/ 4196882 h 6307034"/>
                  <a:gd name="connsiteX9" fmla="*/ 2828704 w 12309626"/>
                  <a:gd name="connsiteY9" fmla="*/ 6260143 h 6307034"/>
                  <a:gd name="connsiteX10" fmla="*/ 79090 w 12309626"/>
                  <a:gd name="connsiteY10" fmla="*/ 6221134 h 6307034"/>
                  <a:gd name="connsiteX11" fmla="*/ 1376894 w 12309626"/>
                  <a:gd name="connsiteY11" fmla="*/ 1617805 h 6307034"/>
                  <a:gd name="connsiteX0" fmla="*/ 1417460 w 12350192"/>
                  <a:gd name="connsiteY0" fmla="*/ 1617805 h 6307034"/>
                  <a:gd name="connsiteX1" fmla="*/ 4627731 w 12350192"/>
                  <a:gd name="connsiteY1" fmla="*/ 23466 h 6307034"/>
                  <a:gd name="connsiteX2" fmla="*/ 6995793 w 12350192"/>
                  <a:gd name="connsiteY2" fmla="*/ 4994050 h 6307034"/>
                  <a:gd name="connsiteX3" fmla="*/ 9457638 w 12350192"/>
                  <a:gd name="connsiteY3" fmla="*/ 20 h 6307034"/>
                  <a:gd name="connsiteX4" fmla="*/ 12350192 w 12350192"/>
                  <a:gd name="connsiteY4" fmla="*/ 1363096 h 6307034"/>
                  <a:gd name="connsiteX5" fmla="*/ 7600081 w 12350192"/>
                  <a:gd name="connsiteY5" fmla="*/ 6307034 h 6307034"/>
                  <a:gd name="connsiteX6" fmla="*/ 3619547 w 12350192"/>
                  <a:gd name="connsiteY6" fmla="*/ 6307034 h 6307034"/>
                  <a:gd name="connsiteX7" fmla="*/ 3642992 w 12350192"/>
                  <a:gd name="connsiteY7" fmla="*/ 4196881 h 6307034"/>
                  <a:gd name="connsiteX8" fmla="*/ 2869270 w 12350192"/>
                  <a:gd name="connsiteY8" fmla="*/ 4196882 h 6307034"/>
                  <a:gd name="connsiteX9" fmla="*/ 2869270 w 12350192"/>
                  <a:gd name="connsiteY9" fmla="*/ 6260143 h 6307034"/>
                  <a:gd name="connsiteX10" fmla="*/ 77102 w 12350192"/>
                  <a:gd name="connsiteY10" fmla="*/ 6286674 h 6307034"/>
                  <a:gd name="connsiteX11" fmla="*/ 1417460 w 12350192"/>
                  <a:gd name="connsiteY11" fmla="*/ 1617805 h 6307034"/>
                  <a:gd name="connsiteX0" fmla="*/ 1417460 w 12350192"/>
                  <a:gd name="connsiteY0" fmla="*/ 1617805 h 6307034"/>
                  <a:gd name="connsiteX1" fmla="*/ 4627731 w 12350192"/>
                  <a:gd name="connsiteY1" fmla="*/ 23466 h 6307034"/>
                  <a:gd name="connsiteX2" fmla="*/ 6995793 w 12350192"/>
                  <a:gd name="connsiteY2" fmla="*/ 4994050 h 6307034"/>
                  <a:gd name="connsiteX3" fmla="*/ 9457638 w 12350192"/>
                  <a:gd name="connsiteY3" fmla="*/ 20 h 6307034"/>
                  <a:gd name="connsiteX4" fmla="*/ 12350192 w 12350192"/>
                  <a:gd name="connsiteY4" fmla="*/ 1363096 h 6307034"/>
                  <a:gd name="connsiteX5" fmla="*/ 7600081 w 12350192"/>
                  <a:gd name="connsiteY5" fmla="*/ 6307034 h 6307034"/>
                  <a:gd name="connsiteX6" fmla="*/ 3619547 w 12350192"/>
                  <a:gd name="connsiteY6" fmla="*/ 6307034 h 6307034"/>
                  <a:gd name="connsiteX7" fmla="*/ 3642992 w 12350192"/>
                  <a:gd name="connsiteY7" fmla="*/ 4196881 h 6307034"/>
                  <a:gd name="connsiteX8" fmla="*/ 2869270 w 12350192"/>
                  <a:gd name="connsiteY8" fmla="*/ 4196882 h 6307034"/>
                  <a:gd name="connsiteX9" fmla="*/ 2953259 w 12350192"/>
                  <a:gd name="connsiteY9" fmla="*/ 6265891 h 6307034"/>
                  <a:gd name="connsiteX10" fmla="*/ 77102 w 12350192"/>
                  <a:gd name="connsiteY10" fmla="*/ 6286674 h 6307034"/>
                  <a:gd name="connsiteX11" fmla="*/ 1417460 w 12350192"/>
                  <a:gd name="connsiteY11" fmla="*/ 1617805 h 6307034"/>
                  <a:gd name="connsiteX0" fmla="*/ 1417460 w 12350192"/>
                  <a:gd name="connsiteY0" fmla="*/ 1617805 h 6307034"/>
                  <a:gd name="connsiteX1" fmla="*/ 4627731 w 12350192"/>
                  <a:gd name="connsiteY1" fmla="*/ 23466 h 6307034"/>
                  <a:gd name="connsiteX2" fmla="*/ 6995793 w 12350192"/>
                  <a:gd name="connsiteY2" fmla="*/ 4994050 h 6307034"/>
                  <a:gd name="connsiteX3" fmla="*/ 9457638 w 12350192"/>
                  <a:gd name="connsiteY3" fmla="*/ 20 h 6307034"/>
                  <a:gd name="connsiteX4" fmla="*/ 12350192 w 12350192"/>
                  <a:gd name="connsiteY4" fmla="*/ 1363096 h 6307034"/>
                  <a:gd name="connsiteX5" fmla="*/ 7600081 w 12350192"/>
                  <a:gd name="connsiteY5" fmla="*/ 6307034 h 6307034"/>
                  <a:gd name="connsiteX6" fmla="*/ 3619547 w 12350192"/>
                  <a:gd name="connsiteY6" fmla="*/ 6307034 h 6307034"/>
                  <a:gd name="connsiteX7" fmla="*/ 3642992 w 12350192"/>
                  <a:gd name="connsiteY7" fmla="*/ 4196881 h 6307034"/>
                  <a:gd name="connsiteX8" fmla="*/ 2869270 w 12350192"/>
                  <a:gd name="connsiteY8" fmla="*/ 4196882 h 6307034"/>
                  <a:gd name="connsiteX9" fmla="*/ 2953259 w 12350192"/>
                  <a:gd name="connsiteY9" fmla="*/ 6254393 h 6307034"/>
                  <a:gd name="connsiteX10" fmla="*/ 77102 w 12350192"/>
                  <a:gd name="connsiteY10" fmla="*/ 6286674 h 6307034"/>
                  <a:gd name="connsiteX11" fmla="*/ 1417460 w 12350192"/>
                  <a:gd name="connsiteY11" fmla="*/ 1617805 h 6307034"/>
                  <a:gd name="connsiteX0" fmla="*/ 1432418 w 12365150"/>
                  <a:gd name="connsiteY0" fmla="*/ 1617805 h 6307034"/>
                  <a:gd name="connsiteX1" fmla="*/ 4642689 w 12365150"/>
                  <a:gd name="connsiteY1" fmla="*/ 23466 h 6307034"/>
                  <a:gd name="connsiteX2" fmla="*/ 7010751 w 12365150"/>
                  <a:gd name="connsiteY2" fmla="*/ 4994050 h 6307034"/>
                  <a:gd name="connsiteX3" fmla="*/ 9472596 w 12365150"/>
                  <a:gd name="connsiteY3" fmla="*/ 20 h 6307034"/>
                  <a:gd name="connsiteX4" fmla="*/ 12365150 w 12365150"/>
                  <a:gd name="connsiteY4" fmla="*/ 1363096 h 6307034"/>
                  <a:gd name="connsiteX5" fmla="*/ 7615039 w 12365150"/>
                  <a:gd name="connsiteY5" fmla="*/ 6307034 h 6307034"/>
                  <a:gd name="connsiteX6" fmla="*/ 3634505 w 12365150"/>
                  <a:gd name="connsiteY6" fmla="*/ 6307034 h 6307034"/>
                  <a:gd name="connsiteX7" fmla="*/ 3657950 w 12365150"/>
                  <a:gd name="connsiteY7" fmla="*/ 4196881 h 6307034"/>
                  <a:gd name="connsiteX8" fmla="*/ 2884228 w 12365150"/>
                  <a:gd name="connsiteY8" fmla="*/ 4196882 h 6307034"/>
                  <a:gd name="connsiteX9" fmla="*/ 2968217 w 12365150"/>
                  <a:gd name="connsiteY9" fmla="*/ 6254393 h 6307034"/>
                  <a:gd name="connsiteX10" fmla="*/ 76395 w 12365150"/>
                  <a:gd name="connsiteY10" fmla="*/ 6278632 h 6307034"/>
                  <a:gd name="connsiteX11" fmla="*/ 1432418 w 12365150"/>
                  <a:gd name="connsiteY11" fmla="*/ 1617805 h 6307034"/>
                  <a:gd name="connsiteX0" fmla="*/ 1428679 w 12361411"/>
                  <a:gd name="connsiteY0" fmla="*/ 1617805 h 6307034"/>
                  <a:gd name="connsiteX1" fmla="*/ 4638950 w 12361411"/>
                  <a:gd name="connsiteY1" fmla="*/ 23466 h 6307034"/>
                  <a:gd name="connsiteX2" fmla="*/ 7007012 w 12361411"/>
                  <a:gd name="connsiteY2" fmla="*/ 4994050 h 6307034"/>
                  <a:gd name="connsiteX3" fmla="*/ 9468857 w 12361411"/>
                  <a:gd name="connsiteY3" fmla="*/ 20 h 6307034"/>
                  <a:gd name="connsiteX4" fmla="*/ 12361411 w 12361411"/>
                  <a:gd name="connsiteY4" fmla="*/ 1363096 h 6307034"/>
                  <a:gd name="connsiteX5" fmla="*/ 7611300 w 12361411"/>
                  <a:gd name="connsiteY5" fmla="*/ 6307034 h 6307034"/>
                  <a:gd name="connsiteX6" fmla="*/ 3630766 w 12361411"/>
                  <a:gd name="connsiteY6" fmla="*/ 6307034 h 6307034"/>
                  <a:gd name="connsiteX7" fmla="*/ 3654211 w 12361411"/>
                  <a:gd name="connsiteY7" fmla="*/ 4196881 h 6307034"/>
                  <a:gd name="connsiteX8" fmla="*/ 2880489 w 12361411"/>
                  <a:gd name="connsiteY8" fmla="*/ 4196882 h 6307034"/>
                  <a:gd name="connsiteX9" fmla="*/ 2964478 w 12361411"/>
                  <a:gd name="connsiteY9" fmla="*/ 6254393 h 6307034"/>
                  <a:gd name="connsiteX10" fmla="*/ 76572 w 12361411"/>
                  <a:gd name="connsiteY10" fmla="*/ 6270590 h 6307034"/>
                  <a:gd name="connsiteX11" fmla="*/ 1428679 w 12361411"/>
                  <a:gd name="connsiteY11" fmla="*/ 1617805 h 6307034"/>
                  <a:gd name="connsiteX0" fmla="*/ 1447387 w 12380119"/>
                  <a:gd name="connsiteY0" fmla="*/ 1617805 h 6307034"/>
                  <a:gd name="connsiteX1" fmla="*/ 4657658 w 12380119"/>
                  <a:gd name="connsiteY1" fmla="*/ 23466 h 6307034"/>
                  <a:gd name="connsiteX2" fmla="*/ 7025720 w 12380119"/>
                  <a:gd name="connsiteY2" fmla="*/ 4994050 h 6307034"/>
                  <a:gd name="connsiteX3" fmla="*/ 9487565 w 12380119"/>
                  <a:gd name="connsiteY3" fmla="*/ 20 h 6307034"/>
                  <a:gd name="connsiteX4" fmla="*/ 12380119 w 12380119"/>
                  <a:gd name="connsiteY4" fmla="*/ 1363096 h 6307034"/>
                  <a:gd name="connsiteX5" fmla="*/ 7630008 w 12380119"/>
                  <a:gd name="connsiteY5" fmla="*/ 6307034 h 6307034"/>
                  <a:gd name="connsiteX6" fmla="*/ 3649474 w 12380119"/>
                  <a:gd name="connsiteY6" fmla="*/ 6307034 h 6307034"/>
                  <a:gd name="connsiteX7" fmla="*/ 3672919 w 12380119"/>
                  <a:gd name="connsiteY7" fmla="*/ 4196881 h 6307034"/>
                  <a:gd name="connsiteX8" fmla="*/ 2899197 w 12380119"/>
                  <a:gd name="connsiteY8" fmla="*/ 4196882 h 6307034"/>
                  <a:gd name="connsiteX9" fmla="*/ 2983186 w 12380119"/>
                  <a:gd name="connsiteY9" fmla="*/ 6254393 h 6307034"/>
                  <a:gd name="connsiteX10" fmla="*/ 75700 w 12380119"/>
                  <a:gd name="connsiteY10" fmla="*/ 6266569 h 6307034"/>
                  <a:gd name="connsiteX11" fmla="*/ 1447387 w 12380119"/>
                  <a:gd name="connsiteY11" fmla="*/ 1617805 h 6307034"/>
                  <a:gd name="connsiteX0" fmla="*/ 1447388 w 12380120"/>
                  <a:gd name="connsiteY0" fmla="*/ 1617805 h 6307034"/>
                  <a:gd name="connsiteX1" fmla="*/ 4657659 w 12380120"/>
                  <a:gd name="connsiteY1" fmla="*/ 23466 h 6307034"/>
                  <a:gd name="connsiteX2" fmla="*/ 7025721 w 12380120"/>
                  <a:gd name="connsiteY2" fmla="*/ 4994050 h 6307034"/>
                  <a:gd name="connsiteX3" fmla="*/ 9487566 w 12380120"/>
                  <a:gd name="connsiteY3" fmla="*/ 20 h 6307034"/>
                  <a:gd name="connsiteX4" fmla="*/ 12380120 w 12380120"/>
                  <a:gd name="connsiteY4" fmla="*/ 1363096 h 6307034"/>
                  <a:gd name="connsiteX5" fmla="*/ 7630009 w 12380120"/>
                  <a:gd name="connsiteY5" fmla="*/ 6307034 h 6307034"/>
                  <a:gd name="connsiteX6" fmla="*/ 3649475 w 12380120"/>
                  <a:gd name="connsiteY6" fmla="*/ 6307034 h 6307034"/>
                  <a:gd name="connsiteX7" fmla="*/ 3672920 w 12380120"/>
                  <a:gd name="connsiteY7" fmla="*/ 4196881 h 6307034"/>
                  <a:gd name="connsiteX8" fmla="*/ 2899198 w 12380120"/>
                  <a:gd name="connsiteY8" fmla="*/ 4196882 h 6307034"/>
                  <a:gd name="connsiteX9" fmla="*/ 2979271 w 12380120"/>
                  <a:gd name="connsiteY9" fmla="*/ 6258414 h 6307034"/>
                  <a:gd name="connsiteX10" fmla="*/ 75701 w 12380120"/>
                  <a:gd name="connsiteY10" fmla="*/ 6266569 h 6307034"/>
                  <a:gd name="connsiteX11" fmla="*/ 1447388 w 12380120"/>
                  <a:gd name="connsiteY11" fmla="*/ 1617805 h 6307034"/>
                  <a:gd name="connsiteX0" fmla="*/ 1447388 w 12380120"/>
                  <a:gd name="connsiteY0" fmla="*/ 1617805 h 6307034"/>
                  <a:gd name="connsiteX1" fmla="*/ 4657659 w 12380120"/>
                  <a:gd name="connsiteY1" fmla="*/ 23466 h 6307034"/>
                  <a:gd name="connsiteX2" fmla="*/ 7025721 w 12380120"/>
                  <a:gd name="connsiteY2" fmla="*/ 4994050 h 6307034"/>
                  <a:gd name="connsiteX3" fmla="*/ 9487566 w 12380120"/>
                  <a:gd name="connsiteY3" fmla="*/ 20 h 6307034"/>
                  <a:gd name="connsiteX4" fmla="*/ 12380120 w 12380120"/>
                  <a:gd name="connsiteY4" fmla="*/ 1363096 h 6307034"/>
                  <a:gd name="connsiteX5" fmla="*/ 7630009 w 12380120"/>
                  <a:gd name="connsiteY5" fmla="*/ 6307034 h 6307034"/>
                  <a:gd name="connsiteX6" fmla="*/ 3649475 w 12380120"/>
                  <a:gd name="connsiteY6" fmla="*/ 6307034 h 6307034"/>
                  <a:gd name="connsiteX7" fmla="*/ 3672920 w 12380120"/>
                  <a:gd name="connsiteY7" fmla="*/ 4196881 h 6307034"/>
                  <a:gd name="connsiteX8" fmla="*/ 2899198 w 12380120"/>
                  <a:gd name="connsiteY8" fmla="*/ 4196882 h 6307034"/>
                  <a:gd name="connsiteX9" fmla="*/ 2994936 w 12380120"/>
                  <a:gd name="connsiteY9" fmla="*/ 6246351 h 6307034"/>
                  <a:gd name="connsiteX10" fmla="*/ 75701 w 12380120"/>
                  <a:gd name="connsiteY10" fmla="*/ 6266569 h 6307034"/>
                  <a:gd name="connsiteX11" fmla="*/ 1447388 w 12380120"/>
                  <a:gd name="connsiteY11" fmla="*/ 1617805 h 6307034"/>
                  <a:gd name="connsiteX0" fmla="*/ 1447388 w 12380120"/>
                  <a:gd name="connsiteY0" fmla="*/ 1617805 h 6307034"/>
                  <a:gd name="connsiteX1" fmla="*/ 4657659 w 12380120"/>
                  <a:gd name="connsiteY1" fmla="*/ 23466 h 6307034"/>
                  <a:gd name="connsiteX2" fmla="*/ 7025721 w 12380120"/>
                  <a:gd name="connsiteY2" fmla="*/ 4994050 h 6307034"/>
                  <a:gd name="connsiteX3" fmla="*/ 9487566 w 12380120"/>
                  <a:gd name="connsiteY3" fmla="*/ 20 h 6307034"/>
                  <a:gd name="connsiteX4" fmla="*/ 12380120 w 12380120"/>
                  <a:gd name="connsiteY4" fmla="*/ 1363096 h 6307034"/>
                  <a:gd name="connsiteX5" fmla="*/ 7630009 w 12380120"/>
                  <a:gd name="connsiteY5" fmla="*/ 6307034 h 6307034"/>
                  <a:gd name="connsiteX6" fmla="*/ 3649475 w 12380120"/>
                  <a:gd name="connsiteY6" fmla="*/ 6307034 h 6307034"/>
                  <a:gd name="connsiteX7" fmla="*/ 3672920 w 12380120"/>
                  <a:gd name="connsiteY7" fmla="*/ 4196881 h 6307034"/>
                  <a:gd name="connsiteX8" fmla="*/ 2899198 w 12380120"/>
                  <a:gd name="connsiteY8" fmla="*/ 4196882 h 6307034"/>
                  <a:gd name="connsiteX9" fmla="*/ 2994936 w 12380120"/>
                  <a:gd name="connsiteY9" fmla="*/ 6246351 h 6307034"/>
                  <a:gd name="connsiteX10" fmla="*/ 75701 w 12380120"/>
                  <a:gd name="connsiteY10" fmla="*/ 6254506 h 6307034"/>
                  <a:gd name="connsiteX11" fmla="*/ 1447388 w 12380120"/>
                  <a:gd name="connsiteY11" fmla="*/ 1617805 h 6307034"/>
                  <a:gd name="connsiteX0" fmla="*/ 1376277 w 12309009"/>
                  <a:gd name="connsiteY0" fmla="*/ 1617805 h 6307034"/>
                  <a:gd name="connsiteX1" fmla="*/ 4586548 w 12309009"/>
                  <a:gd name="connsiteY1" fmla="*/ 23466 h 6307034"/>
                  <a:gd name="connsiteX2" fmla="*/ 6954610 w 12309009"/>
                  <a:gd name="connsiteY2" fmla="*/ 4994050 h 6307034"/>
                  <a:gd name="connsiteX3" fmla="*/ 9416455 w 12309009"/>
                  <a:gd name="connsiteY3" fmla="*/ 20 h 6307034"/>
                  <a:gd name="connsiteX4" fmla="*/ 12309009 w 12309009"/>
                  <a:gd name="connsiteY4" fmla="*/ 1363096 h 6307034"/>
                  <a:gd name="connsiteX5" fmla="*/ 7558898 w 12309009"/>
                  <a:gd name="connsiteY5" fmla="*/ 6307034 h 6307034"/>
                  <a:gd name="connsiteX6" fmla="*/ 3578364 w 12309009"/>
                  <a:gd name="connsiteY6" fmla="*/ 6307034 h 6307034"/>
                  <a:gd name="connsiteX7" fmla="*/ 3601809 w 12309009"/>
                  <a:gd name="connsiteY7" fmla="*/ 4196881 h 6307034"/>
                  <a:gd name="connsiteX8" fmla="*/ 2828087 w 12309009"/>
                  <a:gd name="connsiteY8" fmla="*/ 4196882 h 6307034"/>
                  <a:gd name="connsiteX9" fmla="*/ 2923825 w 12309009"/>
                  <a:gd name="connsiteY9" fmla="*/ 6246351 h 6307034"/>
                  <a:gd name="connsiteX10" fmla="*/ 4590 w 12309009"/>
                  <a:gd name="connsiteY10" fmla="*/ 6254506 h 6307034"/>
                  <a:gd name="connsiteX11" fmla="*/ 1376277 w 12309009"/>
                  <a:gd name="connsiteY11" fmla="*/ 1617805 h 6307034"/>
                  <a:gd name="connsiteX0" fmla="*/ 1313499 w 12309276"/>
                  <a:gd name="connsiteY0" fmla="*/ 1585441 h 6307034"/>
                  <a:gd name="connsiteX1" fmla="*/ 4586815 w 12309276"/>
                  <a:gd name="connsiteY1" fmla="*/ 23466 h 6307034"/>
                  <a:gd name="connsiteX2" fmla="*/ 6954877 w 12309276"/>
                  <a:gd name="connsiteY2" fmla="*/ 4994050 h 6307034"/>
                  <a:gd name="connsiteX3" fmla="*/ 9416722 w 12309276"/>
                  <a:gd name="connsiteY3" fmla="*/ 20 h 6307034"/>
                  <a:gd name="connsiteX4" fmla="*/ 12309276 w 12309276"/>
                  <a:gd name="connsiteY4" fmla="*/ 1363096 h 6307034"/>
                  <a:gd name="connsiteX5" fmla="*/ 7559165 w 12309276"/>
                  <a:gd name="connsiteY5" fmla="*/ 6307034 h 6307034"/>
                  <a:gd name="connsiteX6" fmla="*/ 3578631 w 12309276"/>
                  <a:gd name="connsiteY6" fmla="*/ 6307034 h 6307034"/>
                  <a:gd name="connsiteX7" fmla="*/ 3602076 w 12309276"/>
                  <a:gd name="connsiteY7" fmla="*/ 4196881 h 6307034"/>
                  <a:gd name="connsiteX8" fmla="*/ 2828354 w 12309276"/>
                  <a:gd name="connsiteY8" fmla="*/ 4196882 h 6307034"/>
                  <a:gd name="connsiteX9" fmla="*/ 2924092 w 12309276"/>
                  <a:gd name="connsiteY9" fmla="*/ 6246351 h 6307034"/>
                  <a:gd name="connsiteX10" fmla="*/ 4857 w 12309276"/>
                  <a:gd name="connsiteY10" fmla="*/ 6254506 h 6307034"/>
                  <a:gd name="connsiteX11" fmla="*/ 1313499 w 12309276"/>
                  <a:gd name="connsiteY11" fmla="*/ 1585441 h 6307034"/>
                  <a:gd name="connsiteX0" fmla="*/ 1313499 w 12309276"/>
                  <a:gd name="connsiteY0" fmla="*/ 1645429 h 6367022"/>
                  <a:gd name="connsiteX1" fmla="*/ 4397685 w 12309276"/>
                  <a:gd name="connsiteY1" fmla="*/ 2541 h 6367022"/>
                  <a:gd name="connsiteX2" fmla="*/ 6954877 w 12309276"/>
                  <a:gd name="connsiteY2" fmla="*/ 5054038 h 6367022"/>
                  <a:gd name="connsiteX3" fmla="*/ 9416722 w 12309276"/>
                  <a:gd name="connsiteY3" fmla="*/ 60008 h 6367022"/>
                  <a:gd name="connsiteX4" fmla="*/ 12309276 w 12309276"/>
                  <a:gd name="connsiteY4" fmla="*/ 1423084 h 6367022"/>
                  <a:gd name="connsiteX5" fmla="*/ 7559165 w 12309276"/>
                  <a:gd name="connsiteY5" fmla="*/ 6367022 h 6367022"/>
                  <a:gd name="connsiteX6" fmla="*/ 3578631 w 12309276"/>
                  <a:gd name="connsiteY6" fmla="*/ 6367022 h 6367022"/>
                  <a:gd name="connsiteX7" fmla="*/ 3602076 w 12309276"/>
                  <a:gd name="connsiteY7" fmla="*/ 4256869 h 6367022"/>
                  <a:gd name="connsiteX8" fmla="*/ 2828354 w 12309276"/>
                  <a:gd name="connsiteY8" fmla="*/ 4256870 h 6367022"/>
                  <a:gd name="connsiteX9" fmla="*/ 2924092 w 12309276"/>
                  <a:gd name="connsiteY9" fmla="*/ 6306339 h 6367022"/>
                  <a:gd name="connsiteX10" fmla="*/ 4857 w 12309276"/>
                  <a:gd name="connsiteY10" fmla="*/ 6314494 h 6367022"/>
                  <a:gd name="connsiteX11" fmla="*/ 1313499 w 12309276"/>
                  <a:gd name="connsiteY11" fmla="*/ 1645429 h 6367022"/>
                  <a:gd name="connsiteX0" fmla="*/ 1313499 w 12309276"/>
                  <a:gd name="connsiteY0" fmla="*/ 1642887 h 6364480"/>
                  <a:gd name="connsiteX1" fmla="*/ 4397685 w 12309276"/>
                  <a:gd name="connsiteY1" fmla="*/ -1 h 6364480"/>
                  <a:gd name="connsiteX2" fmla="*/ 6954877 w 12309276"/>
                  <a:gd name="connsiteY2" fmla="*/ 5051496 h 6364480"/>
                  <a:gd name="connsiteX3" fmla="*/ 9416722 w 12309276"/>
                  <a:gd name="connsiteY3" fmla="*/ 57466 h 6364480"/>
                  <a:gd name="connsiteX4" fmla="*/ 12309276 w 12309276"/>
                  <a:gd name="connsiteY4" fmla="*/ 1420542 h 6364480"/>
                  <a:gd name="connsiteX5" fmla="*/ 7559165 w 12309276"/>
                  <a:gd name="connsiteY5" fmla="*/ 6364480 h 6364480"/>
                  <a:gd name="connsiteX6" fmla="*/ 3578631 w 12309276"/>
                  <a:gd name="connsiteY6" fmla="*/ 6364480 h 6364480"/>
                  <a:gd name="connsiteX7" fmla="*/ 3602076 w 12309276"/>
                  <a:gd name="connsiteY7" fmla="*/ 4254327 h 6364480"/>
                  <a:gd name="connsiteX8" fmla="*/ 2828354 w 12309276"/>
                  <a:gd name="connsiteY8" fmla="*/ 4254328 h 6364480"/>
                  <a:gd name="connsiteX9" fmla="*/ 2924092 w 12309276"/>
                  <a:gd name="connsiteY9" fmla="*/ 6303797 h 6364480"/>
                  <a:gd name="connsiteX10" fmla="*/ 4857 w 12309276"/>
                  <a:gd name="connsiteY10" fmla="*/ 6311952 h 6364480"/>
                  <a:gd name="connsiteX11" fmla="*/ 1313499 w 12309276"/>
                  <a:gd name="connsiteY11" fmla="*/ 1642887 h 6364480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578631 w 12309276"/>
                  <a:gd name="connsiteY6" fmla="*/ 6364481 h 6364481"/>
                  <a:gd name="connsiteX7" fmla="*/ 3602076 w 12309276"/>
                  <a:gd name="connsiteY7" fmla="*/ 4254328 h 6364481"/>
                  <a:gd name="connsiteX8" fmla="*/ 2828354 w 12309276"/>
                  <a:gd name="connsiteY8" fmla="*/ 4254329 h 6364481"/>
                  <a:gd name="connsiteX9" fmla="*/ 2924092 w 12309276"/>
                  <a:gd name="connsiteY9" fmla="*/ 6303798 h 6364481"/>
                  <a:gd name="connsiteX10" fmla="*/ 4857 w 12309276"/>
                  <a:gd name="connsiteY10" fmla="*/ 6311953 h 6364481"/>
                  <a:gd name="connsiteX11" fmla="*/ 1313499 w 12309276"/>
                  <a:gd name="connsiteY11" fmla="*/ 1642888 h 6364481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578631 w 12309276"/>
                  <a:gd name="connsiteY6" fmla="*/ 6364481 h 6364481"/>
                  <a:gd name="connsiteX7" fmla="*/ 3602076 w 12309276"/>
                  <a:gd name="connsiteY7" fmla="*/ 4254328 h 6364481"/>
                  <a:gd name="connsiteX8" fmla="*/ 2828354 w 12309276"/>
                  <a:gd name="connsiteY8" fmla="*/ 4254329 h 6364481"/>
                  <a:gd name="connsiteX9" fmla="*/ 2866860 w 12309276"/>
                  <a:gd name="connsiteY9" fmla="*/ 6318489 h 6364481"/>
                  <a:gd name="connsiteX10" fmla="*/ 4857 w 12309276"/>
                  <a:gd name="connsiteY10" fmla="*/ 6311953 h 6364481"/>
                  <a:gd name="connsiteX11" fmla="*/ 1313499 w 12309276"/>
                  <a:gd name="connsiteY11" fmla="*/ 1642888 h 6364481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578631 w 12309276"/>
                  <a:gd name="connsiteY6" fmla="*/ 6364481 h 6364481"/>
                  <a:gd name="connsiteX7" fmla="*/ 3602076 w 12309276"/>
                  <a:gd name="connsiteY7" fmla="*/ 4254328 h 6364481"/>
                  <a:gd name="connsiteX8" fmla="*/ 2828354 w 12309276"/>
                  <a:gd name="connsiteY8" fmla="*/ 4254329 h 6364481"/>
                  <a:gd name="connsiteX9" fmla="*/ 2838247 w 12309276"/>
                  <a:gd name="connsiteY9" fmla="*/ 6318489 h 6364481"/>
                  <a:gd name="connsiteX10" fmla="*/ 4857 w 12309276"/>
                  <a:gd name="connsiteY10" fmla="*/ 6311953 h 6364481"/>
                  <a:gd name="connsiteX11" fmla="*/ 1313499 w 12309276"/>
                  <a:gd name="connsiteY11" fmla="*/ 1642888 h 6364481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578631 w 12309276"/>
                  <a:gd name="connsiteY6" fmla="*/ 6364481 h 6364481"/>
                  <a:gd name="connsiteX7" fmla="*/ 3602076 w 12309276"/>
                  <a:gd name="connsiteY7" fmla="*/ 4254328 h 6364481"/>
                  <a:gd name="connsiteX8" fmla="*/ 2828354 w 12309276"/>
                  <a:gd name="connsiteY8" fmla="*/ 4254329 h 6364481"/>
                  <a:gd name="connsiteX9" fmla="*/ 2823935 w 12309276"/>
                  <a:gd name="connsiteY9" fmla="*/ 6303800 h 6364481"/>
                  <a:gd name="connsiteX10" fmla="*/ 4857 w 12309276"/>
                  <a:gd name="connsiteY10" fmla="*/ 6311953 h 6364481"/>
                  <a:gd name="connsiteX11" fmla="*/ 1313499 w 12309276"/>
                  <a:gd name="connsiteY11" fmla="*/ 1642888 h 6364481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578631 w 12309276"/>
                  <a:gd name="connsiteY6" fmla="*/ 6364481 h 6364481"/>
                  <a:gd name="connsiteX7" fmla="*/ 3587768 w 12309276"/>
                  <a:gd name="connsiteY7" fmla="*/ 4269020 h 6364481"/>
                  <a:gd name="connsiteX8" fmla="*/ 2828354 w 12309276"/>
                  <a:gd name="connsiteY8" fmla="*/ 4254329 h 6364481"/>
                  <a:gd name="connsiteX9" fmla="*/ 2823935 w 12309276"/>
                  <a:gd name="connsiteY9" fmla="*/ 6303800 h 6364481"/>
                  <a:gd name="connsiteX10" fmla="*/ 4857 w 12309276"/>
                  <a:gd name="connsiteY10" fmla="*/ 6311953 h 6364481"/>
                  <a:gd name="connsiteX11" fmla="*/ 1313499 w 12309276"/>
                  <a:gd name="connsiteY11" fmla="*/ 1642888 h 6364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309276" h="6364481">
                    <a:moveTo>
                      <a:pt x="1313499" y="1642888"/>
                    </a:moveTo>
                    <a:cubicBezTo>
                      <a:pt x="2149128" y="783196"/>
                      <a:pt x="3490155" y="139484"/>
                      <a:pt x="4397685" y="0"/>
                    </a:cubicBezTo>
                    <a:lnTo>
                      <a:pt x="7002161" y="5067681"/>
                    </a:lnTo>
                    <a:lnTo>
                      <a:pt x="9416722" y="57467"/>
                    </a:lnTo>
                    <a:cubicBezTo>
                      <a:pt x="9548686" y="55867"/>
                      <a:pt x="11627616" y="142750"/>
                      <a:pt x="12309276" y="1420543"/>
                    </a:cubicBezTo>
                    <a:cubicBezTo>
                      <a:pt x="12176994" y="1896420"/>
                      <a:pt x="9071012" y="2074178"/>
                      <a:pt x="7559165" y="6364481"/>
                    </a:cubicBezTo>
                    <a:lnTo>
                      <a:pt x="3578631" y="6364481"/>
                    </a:lnTo>
                    <a:cubicBezTo>
                      <a:pt x="3581677" y="5665994"/>
                      <a:pt x="3584722" y="4967507"/>
                      <a:pt x="3587768" y="4269020"/>
                    </a:cubicBezTo>
                    <a:cubicBezTo>
                      <a:pt x="3493984" y="3612528"/>
                      <a:pt x="2758016" y="3926083"/>
                      <a:pt x="2828354" y="4254329"/>
                    </a:cubicBezTo>
                    <a:cubicBezTo>
                      <a:pt x="2831652" y="4942382"/>
                      <a:pt x="2820637" y="5615747"/>
                      <a:pt x="2823935" y="6303800"/>
                    </a:cubicBezTo>
                    <a:lnTo>
                      <a:pt x="4857" y="6311953"/>
                    </a:lnTo>
                    <a:cubicBezTo>
                      <a:pt x="-78378" y="2836018"/>
                      <a:pt x="930545" y="2214439"/>
                      <a:pt x="1313499" y="1642888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8" name="Freeform 107"/>
              <p:cNvSpPr>
                <a:spLocks/>
              </p:cNvSpPr>
              <p:nvPr/>
            </p:nvSpPr>
            <p:spPr bwMode="auto">
              <a:xfrm>
                <a:off x="-3208670" y="3177668"/>
                <a:ext cx="774413" cy="812217"/>
              </a:xfrm>
              <a:custGeom>
                <a:avLst/>
                <a:gdLst>
                  <a:gd name="T0" fmla="*/ 7 w 7"/>
                  <a:gd name="T1" fmla="*/ 2 h 7"/>
                  <a:gd name="T2" fmla="*/ 7 w 7"/>
                  <a:gd name="T3" fmla="*/ 2 h 7"/>
                  <a:gd name="T4" fmla="*/ 7 w 7"/>
                  <a:gd name="T5" fmla="*/ 4 h 7"/>
                  <a:gd name="T6" fmla="*/ 4 w 7"/>
                  <a:gd name="T7" fmla="*/ 7 h 7"/>
                  <a:gd name="T8" fmla="*/ 2 w 7"/>
                  <a:gd name="T9" fmla="*/ 7 h 7"/>
                  <a:gd name="T10" fmla="*/ 2 w 7"/>
                  <a:gd name="T11" fmla="*/ 5 h 7"/>
                  <a:gd name="T12" fmla="*/ 0 w 7"/>
                  <a:gd name="T13" fmla="*/ 2 h 7"/>
                  <a:gd name="T14" fmla="*/ 0 w 7"/>
                  <a:gd name="T15" fmla="*/ 2 h 7"/>
                  <a:gd name="T16" fmla="*/ 0 w 7"/>
                  <a:gd name="T17" fmla="*/ 0 h 7"/>
                  <a:gd name="T18" fmla="*/ 7 w 7"/>
                  <a:gd name="T19" fmla="*/ 2 h 7"/>
                  <a:gd name="connsiteX0" fmla="*/ 10000 w 10000"/>
                  <a:gd name="connsiteY0" fmla="*/ 2857 h 10000"/>
                  <a:gd name="connsiteX1" fmla="*/ 10000 w 10000"/>
                  <a:gd name="connsiteY1" fmla="*/ 2857 h 10000"/>
                  <a:gd name="connsiteX2" fmla="*/ 10000 w 10000"/>
                  <a:gd name="connsiteY2" fmla="*/ 5714 h 10000"/>
                  <a:gd name="connsiteX3" fmla="*/ 5714 w 10000"/>
                  <a:gd name="connsiteY3" fmla="*/ 10000 h 10000"/>
                  <a:gd name="connsiteX4" fmla="*/ 2857 w 10000"/>
                  <a:gd name="connsiteY4" fmla="*/ 10000 h 10000"/>
                  <a:gd name="connsiteX5" fmla="*/ 2857 w 10000"/>
                  <a:gd name="connsiteY5" fmla="*/ 7143 h 10000"/>
                  <a:gd name="connsiteX6" fmla="*/ 0 w 10000"/>
                  <a:gd name="connsiteY6" fmla="*/ 2857 h 10000"/>
                  <a:gd name="connsiteX7" fmla="*/ 0 w 10000"/>
                  <a:gd name="connsiteY7" fmla="*/ 0 h 10000"/>
                  <a:gd name="connsiteX8" fmla="*/ 10000 w 10000"/>
                  <a:gd name="connsiteY8" fmla="*/ 2857 h 10000"/>
                  <a:gd name="connsiteX0" fmla="*/ 10495 w 10495"/>
                  <a:gd name="connsiteY0" fmla="*/ 2857 h 10000"/>
                  <a:gd name="connsiteX1" fmla="*/ 10495 w 10495"/>
                  <a:gd name="connsiteY1" fmla="*/ 2857 h 10000"/>
                  <a:gd name="connsiteX2" fmla="*/ 10495 w 10495"/>
                  <a:gd name="connsiteY2" fmla="*/ 5714 h 10000"/>
                  <a:gd name="connsiteX3" fmla="*/ 6209 w 10495"/>
                  <a:gd name="connsiteY3" fmla="*/ 10000 h 10000"/>
                  <a:gd name="connsiteX4" fmla="*/ 3352 w 10495"/>
                  <a:gd name="connsiteY4" fmla="*/ 10000 h 10000"/>
                  <a:gd name="connsiteX5" fmla="*/ 3352 w 10495"/>
                  <a:gd name="connsiteY5" fmla="*/ 7143 h 10000"/>
                  <a:gd name="connsiteX6" fmla="*/ 495 w 10495"/>
                  <a:gd name="connsiteY6" fmla="*/ 2857 h 10000"/>
                  <a:gd name="connsiteX7" fmla="*/ 495 w 10495"/>
                  <a:gd name="connsiteY7" fmla="*/ 0 h 10000"/>
                  <a:gd name="connsiteX8" fmla="*/ 10495 w 10495"/>
                  <a:gd name="connsiteY8" fmla="*/ 2857 h 10000"/>
                  <a:gd name="connsiteX0" fmla="*/ 10746 w 10746"/>
                  <a:gd name="connsiteY0" fmla="*/ 2857 h 10000"/>
                  <a:gd name="connsiteX1" fmla="*/ 10746 w 10746"/>
                  <a:gd name="connsiteY1" fmla="*/ 2857 h 10000"/>
                  <a:gd name="connsiteX2" fmla="*/ 10746 w 10746"/>
                  <a:gd name="connsiteY2" fmla="*/ 5714 h 10000"/>
                  <a:gd name="connsiteX3" fmla="*/ 6460 w 10746"/>
                  <a:gd name="connsiteY3" fmla="*/ 10000 h 10000"/>
                  <a:gd name="connsiteX4" fmla="*/ 3603 w 10746"/>
                  <a:gd name="connsiteY4" fmla="*/ 10000 h 10000"/>
                  <a:gd name="connsiteX5" fmla="*/ 3603 w 10746"/>
                  <a:gd name="connsiteY5" fmla="*/ 7143 h 10000"/>
                  <a:gd name="connsiteX6" fmla="*/ 746 w 10746"/>
                  <a:gd name="connsiteY6" fmla="*/ 2857 h 10000"/>
                  <a:gd name="connsiteX7" fmla="*/ 746 w 10746"/>
                  <a:gd name="connsiteY7" fmla="*/ 0 h 10000"/>
                  <a:gd name="connsiteX8" fmla="*/ 10746 w 10746"/>
                  <a:gd name="connsiteY8" fmla="*/ 2857 h 10000"/>
                  <a:gd name="connsiteX0" fmla="*/ 10746 w 10746"/>
                  <a:gd name="connsiteY0" fmla="*/ 2998 h 10141"/>
                  <a:gd name="connsiteX1" fmla="*/ 10746 w 10746"/>
                  <a:gd name="connsiteY1" fmla="*/ 2998 h 10141"/>
                  <a:gd name="connsiteX2" fmla="*/ 10746 w 10746"/>
                  <a:gd name="connsiteY2" fmla="*/ 5855 h 10141"/>
                  <a:gd name="connsiteX3" fmla="*/ 6460 w 10746"/>
                  <a:gd name="connsiteY3" fmla="*/ 10141 h 10141"/>
                  <a:gd name="connsiteX4" fmla="*/ 3603 w 10746"/>
                  <a:gd name="connsiteY4" fmla="*/ 10141 h 10141"/>
                  <a:gd name="connsiteX5" fmla="*/ 3603 w 10746"/>
                  <a:gd name="connsiteY5" fmla="*/ 7284 h 10141"/>
                  <a:gd name="connsiteX6" fmla="*/ 746 w 10746"/>
                  <a:gd name="connsiteY6" fmla="*/ 2998 h 10141"/>
                  <a:gd name="connsiteX7" fmla="*/ 746 w 10746"/>
                  <a:gd name="connsiteY7" fmla="*/ 141 h 10141"/>
                  <a:gd name="connsiteX8" fmla="*/ 10746 w 10746"/>
                  <a:gd name="connsiteY8" fmla="*/ 2998 h 10141"/>
                  <a:gd name="connsiteX0" fmla="*/ 746 w 10746"/>
                  <a:gd name="connsiteY0" fmla="*/ 0 h 10000"/>
                  <a:gd name="connsiteX1" fmla="*/ 10746 w 10746"/>
                  <a:gd name="connsiteY1" fmla="*/ 2857 h 10000"/>
                  <a:gd name="connsiteX2" fmla="*/ 10746 w 10746"/>
                  <a:gd name="connsiteY2" fmla="*/ 5714 h 10000"/>
                  <a:gd name="connsiteX3" fmla="*/ 6460 w 10746"/>
                  <a:gd name="connsiteY3" fmla="*/ 10000 h 10000"/>
                  <a:gd name="connsiteX4" fmla="*/ 3603 w 10746"/>
                  <a:gd name="connsiteY4" fmla="*/ 10000 h 10000"/>
                  <a:gd name="connsiteX5" fmla="*/ 3603 w 10746"/>
                  <a:gd name="connsiteY5" fmla="*/ 7143 h 10000"/>
                  <a:gd name="connsiteX6" fmla="*/ 746 w 10746"/>
                  <a:gd name="connsiteY6" fmla="*/ 2857 h 10000"/>
                  <a:gd name="connsiteX7" fmla="*/ 746 w 10746"/>
                  <a:gd name="connsiteY7" fmla="*/ 0 h 10000"/>
                  <a:gd name="connsiteX0" fmla="*/ 746 w 10746"/>
                  <a:gd name="connsiteY0" fmla="*/ 0 h 10000"/>
                  <a:gd name="connsiteX1" fmla="*/ 10746 w 10746"/>
                  <a:gd name="connsiteY1" fmla="*/ 2857 h 10000"/>
                  <a:gd name="connsiteX2" fmla="*/ 10746 w 10746"/>
                  <a:gd name="connsiteY2" fmla="*/ 5714 h 10000"/>
                  <a:gd name="connsiteX3" fmla="*/ 6460 w 10746"/>
                  <a:gd name="connsiteY3" fmla="*/ 10000 h 10000"/>
                  <a:gd name="connsiteX4" fmla="*/ 3603 w 10746"/>
                  <a:gd name="connsiteY4" fmla="*/ 10000 h 10000"/>
                  <a:gd name="connsiteX5" fmla="*/ 3603 w 10746"/>
                  <a:gd name="connsiteY5" fmla="*/ 7143 h 10000"/>
                  <a:gd name="connsiteX6" fmla="*/ 746 w 10746"/>
                  <a:gd name="connsiteY6" fmla="*/ 2857 h 10000"/>
                  <a:gd name="connsiteX7" fmla="*/ 746 w 10746"/>
                  <a:gd name="connsiteY7" fmla="*/ 0 h 10000"/>
                  <a:gd name="connsiteX0" fmla="*/ 746 w 10746"/>
                  <a:gd name="connsiteY0" fmla="*/ 173 h 10173"/>
                  <a:gd name="connsiteX1" fmla="*/ 10746 w 10746"/>
                  <a:gd name="connsiteY1" fmla="*/ 3030 h 10173"/>
                  <a:gd name="connsiteX2" fmla="*/ 10746 w 10746"/>
                  <a:gd name="connsiteY2" fmla="*/ 5887 h 10173"/>
                  <a:gd name="connsiteX3" fmla="*/ 6460 w 10746"/>
                  <a:gd name="connsiteY3" fmla="*/ 10173 h 10173"/>
                  <a:gd name="connsiteX4" fmla="*/ 3603 w 10746"/>
                  <a:gd name="connsiteY4" fmla="*/ 10173 h 10173"/>
                  <a:gd name="connsiteX5" fmla="*/ 3603 w 10746"/>
                  <a:gd name="connsiteY5" fmla="*/ 7316 h 10173"/>
                  <a:gd name="connsiteX6" fmla="*/ 746 w 10746"/>
                  <a:gd name="connsiteY6" fmla="*/ 3030 h 10173"/>
                  <a:gd name="connsiteX7" fmla="*/ 746 w 10746"/>
                  <a:gd name="connsiteY7" fmla="*/ 173 h 10173"/>
                  <a:gd name="connsiteX0" fmla="*/ 746 w 11186"/>
                  <a:gd name="connsiteY0" fmla="*/ 173 h 10173"/>
                  <a:gd name="connsiteX1" fmla="*/ 10746 w 11186"/>
                  <a:gd name="connsiteY1" fmla="*/ 3030 h 10173"/>
                  <a:gd name="connsiteX2" fmla="*/ 10746 w 11186"/>
                  <a:gd name="connsiteY2" fmla="*/ 5887 h 10173"/>
                  <a:gd name="connsiteX3" fmla="*/ 6460 w 11186"/>
                  <a:gd name="connsiteY3" fmla="*/ 10173 h 10173"/>
                  <a:gd name="connsiteX4" fmla="*/ 3603 w 11186"/>
                  <a:gd name="connsiteY4" fmla="*/ 10173 h 10173"/>
                  <a:gd name="connsiteX5" fmla="*/ 3603 w 11186"/>
                  <a:gd name="connsiteY5" fmla="*/ 7316 h 10173"/>
                  <a:gd name="connsiteX6" fmla="*/ 746 w 11186"/>
                  <a:gd name="connsiteY6" fmla="*/ 3030 h 10173"/>
                  <a:gd name="connsiteX7" fmla="*/ 746 w 11186"/>
                  <a:gd name="connsiteY7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3603 w 11634"/>
                  <a:gd name="connsiteY5" fmla="*/ 7316 h 10173"/>
                  <a:gd name="connsiteX6" fmla="*/ 746 w 11634"/>
                  <a:gd name="connsiteY6" fmla="*/ 3030 h 10173"/>
                  <a:gd name="connsiteX7" fmla="*/ 746 w 11634"/>
                  <a:gd name="connsiteY7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5090 w 11634"/>
                  <a:gd name="connsiteY4" fmla="*/ 10049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5090 w 11634"/>
                  <a:gd name="connsiteY4" fmla="*/ 10049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5090 w 11634"/>
                  <a:gd name="connsiteY4" fmla="*/ 10049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781"/>
                  <a:gd name="connsiteY0" fmla="*/ 278 h 10278"/>
                  <a:gd name="connsiteX1" fmla="*/ 10994 w 11781"/>
                  <a:gd name="connsiteY1" fmla="*/ 2143 h 10278"/>
                  <a:gd name="connsiteX2" fmla="*/ 10746 w 11781"/>
                  <a:gd name="connsiteY2" fmla="*/ 5992 h 10278"/>
                  <a:gd name="connsiteX3" fmla="*/ 6460 w 11781"/>
                  <a:gd name="connsiteY3" fmla="*/ 10278 h 10278"/>
                  <a:gd name="connsiteX4" fmla="*/ 5090 w 11781"/>
                  <a:gd name="connsiteY4" fmla="*/ 10154 h 10278"/>
                  <a:gd name="connsiteX5" fmla="*/ 746 w 11781"/>
                  <a:gd name="connsiteY5" fmla="*/ 3135 h 10278"/>
                  <a:gd name="connsiteX6" fmla="*/ 746 w 11781"/>
                  <a:gd name="connsiteY6" fmla="*/ 278 h 10278"/>
                  <a:gd name="connsiteX0" fmla="*/ 746 w 11625"/>
                  <a:gd name="connsiteY0" fmla="*/ 278 h 10278"/>
                  <a:gd name="connsiteX1" fmla="*/ 10994 w 11625"/>
                  <a:gd name="connsiteY1" fmla="*/ 2143 h 10278"/>
                  <a:gd name="connsiteX2" fmla="*/ 10746 w 11625"/>
                  <a:gd name="connsiteY2" fmla="*/ 5992 h 10278"/>
                  <a:gd name="connsiteX3" fmla="*/ 6460 w 11625"/>
                  <a:gd name="connsiteY3" fmla="*/ 10278 h 10278"/>
                  <a:gd name="connsiteX4" fmla="*/ 5090 w 11625"/>
                  <a:gd name="connsiteY4" fmla="*/ 10154 h 10278"/>
                  <a:gd name="connsiteX5" fmla="*/ 746 w 11625"/>
                  <a:gd name="connsiteY5" fmla="*/ 3135 h 10278"/>
                  <a:gd name="connsiteX6" fmla="*/ 746 w 11625"/>
                  <a:gd name="connsiteY6" fmla="*/ 278 h 10278"/>
                  <a:gd name="connsiteX0" fmla="*/ 746 w 11625"/>
                  <a:gd name="connsiteY0" fmla="*/ 278 h 10526"/>
                  <a:gd name="connsiteX1" fmla="*/ 10994 w 11625"/>
                  <a:gd name="connsiteY1" fmla="*/ 2143 h 10526"/>
                  <a:gd name="connsiteX2" fmla="*/ 10746 w 11625"/>
                  <a:gd name="connsiteY2" fmla="*/ 5992 h 10526"/>
                  <a:gd name="connsiteX3" fmla="*/ 5964 w 11625"/>
                  <a:gd name="connsiteY3" fmla="*/ 10526 h 10526"/>
                  <a:gd name="connsiteX4" fmla="*/ 5090 w 11625"/>
                  <a:gd name="connsiteY4" fmla="*/ 10154 h 10526"/>
                  <a:gd name="connsiteX5" fmla="*/ 746 w 11625"/>
                  <a:gd name="connsiteY5" fmla="*/ 3135 h 10526"/>
                  <a:gd name="connsiteX6" fmla="*/ 746 w 11625"/>
                  <a:gd name="connsiteY6" fmla="*/ 278 h 10526"/>
                  <a:gd name="connsiteX0" fmla="*/ 746 w 11625"/>
                  <a:gd name="connsiteY0" fmla="*/ 278 h 10526"/>
                  <a:gd name="connsiteX1" fmla="*/ 10994 w 11625"/>
                  <a:gd name="connsiteY1" fmla="*/ 2143 h 10526"/>
                  <a:gd name="connsiteX2" fmla="*/ 10746 w 11625"/>
                  <a:gd name="connsiteY2" fmla="*/ 5992 h 10526"/>
                  <a:gd name="connsiteX3" fmla="*/ 5964 w 11625"/>
                  <a:gd name="connsiteY3" fmla="*/ 10526 h 10526"/>
                  <a:gd name="connsiteX4" fmla="*/ 5090 w 11625"/>
                  <a:gd name="connsiteY4" fmla="*/ 10154 h 10526"/>
                  <a:gd name="connsiteX5" fmla="*/ 746 w 11625"/>
                  <a:gd name="connsiteY5" fmla="*/ 3135 h 10526"/>
                  <a:gd name="connsiteX6" fmla="*/ 746 w 11625"/>
                  <a:gd name="connsiteY6" fmla="*/ 278 h 10526"/>
                  <a:gd name="connsiteX0" fmla="*/ 3086 w 13965"/>
                  <a:gd name="connsiteY0" fmla="*/ 278 h 10526"/>
                  <a:gd name="connsiteX1" fmla="*/ 13334 w 13965"/>
                  <a:gd name="connsiteY1" fmla="*/ 2143 h 10526"/>
                  <a:gd name="connsiteX2" fmla="*/ 13086 w 13965"/>
                  <a:gd name="connsiteY2" fmla="*/ 5992 h 10526"/>
                  <a:gd name="connsiteX3" fmla="*/ 8304 w 13965"/>
                  <a:gd name="connsiteY3" fmla="*/ 10526 h 10526"/>
                  <a:gd name="connsiteX4" fmla="*/ 7430 w 13965"/>
                  <a:gd name="connsiteY4" fmla="*/ 10154 h 10526"/>
                  <a:gd name="connsiteX5" fmla="*/ 239 w 13965"/>
                  <a:gd name="connsiteY5" fmla="*/ 4287 h 10526"/>
                  <a:gd name="connsiteX6" fmla="*/ 3086 w 13965"/>
                  <a:gd name="connsiteY6" fmla="*/ 278 h 10526"/>
                  <a:gd name="connsiteX0" fmla="*/ 3600 w 13937"/>
                  <a:gd name="connsiteY0" fmla="*/ 135 h 12078"/>
                  <a:gd name="connsiteX1" fmla="*/ 13306 w 13937"/>
                  <a:gd name="connsiteY1" fmla="*/ 3695 h 12078"/>
                  <a:gd name="connsiteX2" fmla="*/ 13058 w 13937"/>
                  <a:gd name="connsiteY2" fmla="*/ 7544 h 12078"/>
                  <a:gd name="connsiteX3" fmla="*/ 8276 w 13937"/>
                  <a:gd name="connsiteY3" fmla="*/ 12078 h 12078"/>
                  <a:gd name="connsiteX4" fmla="*/ 7402 w 13937"/>
                  <a:gd name="connsiteY4" fmla="*/ 11706 h 12078"/>
                  <a:gd name="connsiteX5" fmla="*/ 211 w 13937"/>
                  <a:gd name="connsiteY5" fmla="*/ 5839 h 12078"/>
                  <a:gd name="connsiteX6" fmla="*/ 3600 w 13937"/>
                  <a:gd name="connsiteY6" fmla="*/ 135 h 12078"/>
                  <a:gd name="connsiteX0" fmla="*/ 3600 w 14355"/>
                  <a:gd name="connsiteY0" fmla="*/ 392 h 12335"/>
                  <a:gd name="connsiteX1" fmla="*/ 13916 w 14355"/>
                  <a:gd name="connsiteY1" fmla="*/ 1715 h 12335"/>
                  <a:gd name="connsiteX2" fmla="*/ 13058 w 14355"/>
                  <a:gd name="connsiteY2" fmla="*/ 7801 h 12335"/>
                  <a:gd name="connsiteX3" fmla="*/ 8276 w 14355"/>
                  <a:gd name="connsiteY3" fmla="*/ 12335 h 12335"/>
                  <a:gd name="connsiteX4" fmla="*/ 7402 w 14355"/>
                  <a:gd name="connsiteY4" fmla="*/ 11963 h 12335"/>
                  <a:gd name="connsiteX5" fmla="*/ 211 w 14355"/>
                  <a:gd name="connsiteY5" fmla="*/ 6096 h 12335"/>
                  <a:gd name="connsiteX6" fmla="*/ 3600 w 14355"/>
                  <a:gd name="connsiteY6" fmla="*/ 392 h 12335"/>
                  <a:gd name="connsiteX0" fmla="*/ 3600 w 14355"/>
                  <a:gd name="connsiteY0" fmla="*/ 392 h 14607"/>
                  <a:gd name="connsiteX1" fmla="*/ 13916 w 14355"/>
                  <a:gd name="connsiteY1" fmla="*/ 1715 h 14607"/>
                  <a:gd name="connsiteX2" fmla="*/ 13058 w 14355"/>
                  <a:gd name="connsiteY2" fmla="*/ 7801 h 14607"/>
                  <a:gd name="connsiteX3" fmla="*/ 8276 w 14355"/>
                  <a:gd name="connsiteY3" fmla="*/ 12335 h 14607"/>
                  <a:gd name="connsiteX4" fmla="*/ 5911 w 14355"/>
                  <a:gd name="connsiteY4" fmla="*/ 14607 h 14607"/>
                  <a:gd name="connsiteX5" fmla="*/ 211 w 14355"/>
                  <a:gd name="connsiteY5" fmla="*/ 6096 h 14607"/>
                  <a:gd name="connsiteX6" fmla="*/ 3600 w 14355"/>
                  <a:gd name="connsiteY6" fmla="*/ 392 h 14607"/>
                  <a:gd name="connsiteX0" fmla="*/ 3600 w 14355"/>
                  <a:gd name="connsiteY0" fmla="*/ 392 h 14607"/>
                  <a:gd name="connsiteX1" fmla="*/ 13916 w 14355"/>
                  <a:gd name="connsiteY1" fmla="*/ 1715 h 14607"/>
                  <a:gd name="connsiteX2" fmla="*/ 13058 w 14355"/>
                  <a:gd name="connsiteY2" fmla="*/ 7801 h 14607"/>
                  <a:gd name="connsiteX3" fmla="*/ 9971 w 14355"/>
                  <a:gd name="connsiteY3" fmla="*/ 13148 h 14607"/>
                  <a:gd name="connsiteX4" fmla="*/ 5911 w 14355"/>
                  <a:gd name="connsiteY4" fmla="*/ 14607 h 14607"/>
                  <a:gd name="connsiteX5" fmla="*/ 211 w 14355"/>
                  <a:gd name="connsiteY5" fmla="*/ 6096 h 14607"/>
                  <a:gd name="connsiteX6" fmla="*/ 3600 w 14355"/>
                  <a:gd name="connsiteY6" fmla="*/ 392 h 14607"/>
                  <a:gd name="connsiteX0" fmla="*/ 3600 w 14355"/>
                  <a:gd name="connsiteY0" fmla="*/ 392 h 13658"/>
                  <a:gd name="connsiteX1" fmla="*/ 13916 w 14355"/>
                  <a:gd name="connsiteY1" fmla="*/ 1715 h 13658"/>
                  <a:gd name="connsiteX2" fmla="*/ 13058 w 14355"/>
                  <a:gd name="connsiteY2" fmla="*/ 7801 h 13658"/>
                  <a:gd name="connsiteX3" fmla="*/ 9971 w 14355"/>
                  <a:gd name="connsiteY3" fmla="*/ 13148 h 13658"/>
                  <a:gd name="connsiteX4" fmla="*/ 5504 w 14355"/>
                  <a:gd name="connsiteY4" fmla="*/ 13658 h 13658"/>
                  <a:gd name="connsiteX5" fmla="*/ 211 w 14355"/>
                  <a:gd name="connsiteY5" fmla="*/ 6096 h 13658"/>
                  <a:gd name="connsiteX6" fmla="*/ 3600 w 14355"/>
                  <a:gd name="connsiteY6" fmla="*/ 392 h 13658"/>
                  <a:gd name="connsiteX0" fmla="*/ 3600 w 14355"/>
                  <a:gd name="connsiteY0" fmla="*/ 392 h 14551"/>
                  <a:gd name="connsiteX1" fmla="*/ 13916 w 14355"/>
                  <a:gd name="connsiteY1" fmla="*/ 1715 h 14551"/>
                  <a:gd name="connsiteX2" fmla="*/ 13058 w 14355"/>
                  <a:gd name="connsiteY2" fmla="*/ 7801 h 14551"/>
                  <a:gd name="connsiteX3" fmla="*/ 9971 w 14355"/>
                  <a:gd name="connsiteY3" fmla="*/ 13148 h 14551"/>
                  <a:gd name="connsiteX4" fmla="*/ 5504 w 14355"/>
                  <a:gd name="connsiteY4" fmla="*/ 13658 h 14551"/>
                  <a:gd name="connsiteX5" fmla="*/ 211 w 14355"/>
                  <a:gd name="connsiteY5" fmla="*/ 6096 h 14551"/>
                  <a:gd name="connsiteX6" fmla="*/ 3600 w 14355"/>
                  <a:gd name="connsiteY6" fmla="*/ 392 h 14551"/>
                  <a:gd name="connsiteX0" fmla="*/ 3600 w 14355"/>
                  <a:gd name="connsiteY0" fmla="*/ 392 h 14908"/>
                  <a:gd name="connsiteX1" fmla="*/ 13916 w 14355"/>
                  <a:gd name="connsiteY1" fmla="*/ 1715 h 14908"/>
                  <a:gd name="connsiteX2" fmla="*/ 13058 w 14355"/>
                  <a:gd name="connsiteY2" fmla="*/ 7801 h 14908"/>
                  <a:gd name="connsiteX3" fmla="*/ 9971 w 14355"/>
                  <a:gd name="connsiteY3" fmla="*/ 13148 h 14908"/>
                  <a:gd name="connsiteX4" fmla="*/ 5504 w 14355"/>
                  <a:gd name="connsiteY4" fmla="*/ 13658 h 14908"/>
                  <a:gd name="connsiteX5" fmla="*/ 211 w 14355"/>
                  <a:gd name="connsiteY5" fmla="*/ 6096 h 14908"/>
                  <a:gd name="connsiteX6" fmla="*/ 3600 w 14355"/>
                  <a:gd name="connsiteY6" fmla="*/ 392 h 14908"/>
                  <a:gd name="connsiteX0" fmla="*/ 3600 w 14355"/>
                  <a:gd name="connsiteY0" fmla="*/ 392 h 14908"/>
                  <a:gd name="connsiteX1" fmla="*/ 13916 w 14355"/>
                  <a:gd name="connsiteY1" fmla="*/ 1715 h 14908"/>
                  <a:gd name="connsiteX2" fmla="*/ 13058 w 14355"/>
                  <a:gd name="connsiteY2" fmla="*/ 7801 h 14908"/>
                  <a:gd name="connsiteX3" fmla="*/ 9971 w 14355"/>
                  <a:gd name="connsiteY3" fmla="*/ 13148 h 14908"/>
                  <a:gd name="connsiteX4" fmla="*/ 5504 w 14355"/>
                  <a:gd name="connsiteY4" fmla="*/ 13658 h 14908"/>
                  <a:gd name="connsiteX5" fmla="*/ 211 w 14355"/>
                  <a:gd name="connsiteY5" fmla="*/ 6096 h 14908"/>
                  <a:gd name="connsiteX6" fmla="*/ 3600 w 14355"/>
                  <a:gd name="connsiteY6" fmla="*/ 392 h 14908"/>
                  <a:gd name="connsiteX0" fmla="*/ 3600 w 14605"/>
                  <a:gd name="connsiteY0" fmla="*/ 392 h 14908"/>
                  <a:gd name="connsiteX1" fmla="*/ 13916 w 14605"/>
                  <a:gd name="connsiteY1" fmla="*/ 1715 h 14908"/>
                  <a:gd name="connsiteX2" fmla="*/ 13804 w 14605"/>
                  <a:gd name="connsiteY2" fmla="*/ 7462 h 14908"/>
                  <a:gd name="connsiteX3" fmla="*/ 9971 w 14605"/>
                  <a:gd name="connsiteY3" fmla="*/ 13148 h 14908"/>
                  <a:gd name="connsiteX4" fmla="*/ 5504 w 14605"/>
                  <a:gd name="connsiteY4" fmla="*/ 13658 h 14908"/>
                  <a:gd name="connsiteX5" fmla="*/ 211 w 14605"/>
                  <a:gd name="connsiteY5" fmla="*/ 6096 h 14908"/>
                  <a:gd name="connsiteX6" fmla="*/ 3600 w 14605"/>
                  <a:gd name="connsiteY6" fmla="*/ 392 h 14908"/>
                  <a:gd name="connsiteX0" fmla="*/ 3600 w 14605"/>
                  <a:gd name="connsiteY0" fmla="*/ 784 h 15300"/>
                  <a:gd name="connsiteX1" fmla="*/ 13916 w 14605"/>
                  <a:gd name="connsiteY1" fmla="*/ 2107 h 15300"/>
                  <a:gd name="connsiteX2" fmla="*/ 13804 w 14605"/>
                  <a:gd name="connsiteY2" fmla="*/ 7854 h 15300"/>
                  <a:gd name="connsiteX3" fmla="*/ 9971 w 14605"/>
                  <a:gd name="connsiteY3" fmla="*/ 13540 h 15300"/>
                  <a:gd name="connsiteX4" fmla="*/ 5504 w 14605"/>
                  <a:gd name="connsiteY4" fmla="*/ 14050 h 15300"/>
                  <a:gd name="connsiteX5" fmla="*/ 211 w 14605"/>
                  <a:gd name="connsiteY5" fmla="*/ 6488 h 15300"/>
                  <a:gd name="connsiteX6" fmla="*/ 3600 w 14605"/>
                  <a:gd name="connsiteY6" fmla="*/ 784 h 15300"/>
                  <a:gd name="connsiteX0" fmla="*/ 3600 w 14630"/>
                  <a:gd name="connsiteY0" fmla="*/ 784 h 15300"/>
                  <a:gd name="connsiteX1" fmla="*/ 13916 w 14630"/>
                  <a:gd name="connsiteY1" fmla="*/ 2107 h 15300"/>
                  <a:gd name="connsiteX2" fmla="*/ 13804 w 14630"/>
                  <a:gd name="connsiteY2" fmla="*/ 7854 h 15300"/>
                  <a:gd name="connsiteX3" fmla="*/ 9971 w 14630"/>
                  <a:gd name="connsiteY3" fmla="*/ 13540 h 15300"/>
                  <a:gd name="connsiteX4" fmla="*/ 5504 w 14630"/>
                  <a:gd name="connsiteY4" fmla="*/ 14050 h 15300"/>
                  <a:gd name="connsiteX5" fmla="*/ 211 w 14630"/>
                  <a:gd name="connsiteY5" fmla="*/ 6488 h 15300"/>
                  <a:gd name="connsiteX6" fmla="*/ 3600 w 14630"/>
                  <a:gd name="connsiteY6" fmla="*/ 784 h 15300"/>
                  <a:gd name="connsiteX0" fmla="*/ 3738 w 14768"/>
                  <a:gd name="connsiteY0" fmla="*/ 784 h 15300"/>
                  <a:gd name="connsiteX1" fmla="*/ 14054 w 14768"/>
                  <a:gd name="connsiteY1" fmla="*/ 2107 h 15300"/>
                  <a:gd name="connsiteX2" fmla="*/ 13942 w 14768"/>
                  <a:gd name="connsiteY2" fmla="*/ 7854 h 15300"/>
                  <a:gd name="connsiteX3" fmla="*/ 10109 w 14768"/>
                  <a:gd name="connsiteY3" fmla="*/ 13540 h 15300"/>
                  <a:gd name="connsiteX4" fmla="*/ 5642 w 14768"/>
                  <a:gd name="connsiteY4" fmla="*/ 14050 h 15300"/>
                  <a:gd name="connsiteX5" fmla="*/ 349 w 14768"/>
                  <a:gd name="connsiteY5" fmla="*/ 6488 h 15300"/>
                  <a:gd name="connsiteX6" fmla="*/ 3738 w 14768"/>
                  <a:gd name="connsiteY6" fmla="*/ 784 h 15300"/>
                  <a:gd name="connsiteX0" fmla="*/ 3738 w 14768"/>
                  <a:gd name="connsiteY0" fmla="*/ 784 h 15300"/>
                  <a:gd name="connsiteX1" fmla="*/ 14054 w 14768"/>
                  <a:gd name="connsiteY1" fmla="*/ 2107 h 15300"/>
                  <a:gd name="connsiteX2" fmla="*/ 13942 w 14768"/>
                  <a:gd name="connsiteY2" fmla="*/ 7854 h 15300"/>
                  <a:gd name="connsiteX3" fmla="*/ 10109 w 14768"/>
                  <a:gd name="connsiteY3" fmla="*/ 13540 h 15300"/>
                  <a:gd name="connsiteX4" fmla="*/ 5642 w 14768"/>
                  <a:gd name="connsiteY4" fmla="*/ 14050 h 15300"/>
                  <a:gd name="connsiteX5" fmla="*/ 349 w 14768"/>
                  <a:gd name="connsiteY5" fmla="*/ 6488 h 15300"/>
                  <a:gd name="connsiteX6" fmla="*/ 3738 w 14768"/>
                  <a:gd name="connsiteY6" fmla="*/ 784 h 15300"/>
                  <a:gd name="connsiteX0" fmla="*/ 3738 w 14768"/>
                  <a:gd name="connsiteY0" fmla="*/ 784 h 15300"/>
                  <a:gd name="connsiteX1" fmla="*/ 14054 w 14768"/>
                  <a:gd name="connsiteY1" fmla="*/ 2107 h 15300"/>
                  <a:gd name="connsiteX2" fmla="*/ 13942 w 14768"/>
                  <a:gd name="connsiteY2" fmla="*/ 7854 h 15300"/>
                  <a:gd name="connsiteX3" fmla="*/ 10109 w 14768"/>
                  <a:gd name="connsiteY3" fmla="*/ 13540 h 15300"/>
                  <a:gd name="connsiteX4" fmla="*/ 5642 w 14768"/>
                  <a:gd name="connsiteY4" fmla="*/ 14050 h 15300"/>
                  <a:gd name="connsiteX5" fmla="*/ 349 w 14768"/>
                  <a:gd name="connsiteY5" fmla="*/ 6488 h 15300"/>
                  <a:gd name="connsiteX6" fmla="*/ 3738 w 14768"/>
                  <a:gd name="connsiteY6" fmla="*/ 784 h 15300"/>
                  <a:gd name="connsiteX0" fmla="*/ 3558 w 14588"/>
                  <a:gd name="connsiteY0" fmla="*/ 784 h 15300"/>
                  <a:gd name="connsiteX1" fmla="*/ 13874 w 14588"/>
                  <a:gd name="connsiteY1" fmla="*/ 2107 h 15300"/>
                  <a:gd name="connsiteX2" fmla="*/ 13762 w 14588"/>
                  <a:gd name="connsiteY2" fmla="*/ 7854 h 15300"/>
                  <a:gd name="connsiteX3" fmla="*/ 9929 w 14588"/>
                  <a:gd name="connsiteY3" fmla="*/ 13540 h 15300"/>
                  <a:gd name="connsiteX4" fmla="*/ 5462 w 14588"/>
                  <a:gd name="connsiteY4" fmla="*/ 14050 h 15300"/>
                  <a:gd name="connsiteX5" fmla="*/ 169 w 14588"/>
                  <a:gd name="connsiteY5" fmla="*/ 6488 h 15300"/>
                  <a:gd name="connsiteX6" fmla="*/ 3558 w 14588"/>
                  <a:gd name="connsiteY6" fmla="*/ 784 h 1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588" h="15300">
                    <a:moveTo>
                      <a:pt x="3558" y="784"/>
                    </a:moveTo>
                    <a:cubicBezTo>
                      <a:pt x="5225" y="40"/>
                      <a:pt x="11719" y="-1001"/>
                      <a:pt x="13874" y="2107"/>
                    </a:cubicBezTo>
                    <a:cubicBezTo>
                      <a:pt x="14865" y="3679"/>
                      <a:pt x="14822" y="5908"/>
                      <a:pt x="13762" y="7854"/>
                    </a:cubicBezTo>
                    <a:cubicBezTo>
                      <a:pt x="12733" y="9636"/>
                      <a:pt x="11771" y="11283"/>
                      <a:pt x="9929" y="13540"/>
                    </a:cubicBezTo>
                    <a:cubicBezTo>
                      <a:pt x="8915" y="15201"/>
                      <a:pt x="6070" y="16253"/>
                      <a:pt x="5462" y="14050"/>
                    </a:cubicBezTo>
                    <a:cubicBezTo>
                      <a:pt x="4113" y="9698"/>
                      <a:pt x="1951" y="9841"/>
                      <a:pt x="169" y="6488"/>
                    </a:cubicBezTo>
                    <a:cubicBezTo>
                      <a:pt x="-471" y="3888"/>
                      <a:pt x="724" y="2189"/>
                      <a:pt x="3558" y="784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</a:endParaRPr>
              </a:p>
            </p:txBody>
          </p:sp>
          <p:sp>
            <p:nvSpPr>
              <p:cNvPr id="109" name="Diamond 100"/>
              <p:cNvSpPr/>
              <p:nvPr/>
            </p:nvSpPr>
            <p:spPr>
              <a:xfrm>
                <a:off x="-3345525" y="3824630"/>
                <a:ext cx="1041069" cy="2120858"/>
              </a:xfrm>
              <a:custGeom>
                <a:avLst/>
                <a:gdLst>
                  <a:gd name="connsiteX0" fmla="*/ 0 w 1255594"/>
                  <a:gd name="connsiteY0" fmla="*/ 1330657 h 2661314"/>
                  <a:gd name="connsiteX1" fmla="*/ 627797 w 1255594"/>
                  <a:gd name="connsiteY1" fmla="*/ 0 h 2661314"/>
                  <a:gd name="connsiteX2" fmla="*/ 1255594 w 1255594"/>
                  <a:gd name="connsiteY2" fmla="*/ 1330657 h 2661314"/>
                  <a:gd name="connsiteX3" fmla="*/ 627797 w 1255594"/>
                  <a:gd name="connsiteY3" fmla="*/ 2661314 h 2661314"/>
                  <a:gd name="connsiteX4" fmla="*/ 0 w 1255594"/>
                  <a:gd name="connsiteY4" fmla="*/ 1330657 h 2661314"/>
                  <a:gd name="connsiteX0" fmla="*/ 0 w 1439839"/>
                  <a:gd name="connsiteY0" fmla="*/ 1330657 h 2661314"/>
                  <a:gd name="connsiteX1" fmla="*/ 627797 w 1439839"/>
                  <a:gd name="connsiteY1" fmla="*/ 0 h 2661314"/>
                  <a:gd name="connsiteX2" fmla="*/ 1439839 w 1439839"/>
                  <a:gd name="connsiteY2" fmla="*/ 1235122 h 2661314"/>
                  <a:gd name="connsiteX3" fmla="*/ 627797 w 1439839"/>
                  <a:gd name="connsiteY3" fmla="*/ 2661314 h 2661314"/>
                  <a:gd name="connsiteX4" fmla="*/ 0 w 1439839"/>
                  <a:gd name="connsiteY4" fmla="*/ 1330657 h 2661314"/>
                  <a:gd name="connsiteX0" fmla="*/ 0 w 1453487"/>
                  <a:gd name="connsiteY0" fmla="*/ 1241947 h 2661314"/>
                  <a:gd name="connsiteX1" fmla="*/ 641445 w 1453487"/>
                  <a:gd name="connsiteY1" fmla="*/ 0 h 2661314"/>
                  <a:gd name="connsiteX2" fmla="*/ 1453487 w 1453487"/>
                  <a:gd name="connsiteY2" fmla="*/ 1235122 h 2661314"/>
                  <a:gd name="connsiteX3" fmla="*/ 641445 w 1453487"/>
                  <a:gd name="connsiteY3" fmla="*/ 2661314 h 2661314"/>
                  <a:gd name="connsiteX4" fmla="*/ 0 w 1453487"/>
                  <a:gd name="connsiteY4" fmla="*/ 1241947 h 2661314"/>
                  <a:gd name="connsiteX0" fmla="*/ 0 w 1453487"/>
                  <a:gd name="connsiteY0" fmla="*/ 1241947 h 2661314"/>
                  <a:gd name="connsiteX1" fmla="*/ 641445 w 1453487"/>
                  <a:gd name="connsiteY1" fmla="*/ 0 h 2661314"/>
                  <a:gd name="connsiteX2" fmla="*/ 887105 w 1453487"/>
                  <a:gd name="connsiteY2" fmla="*/ 368490 h 2661314"/>
                  <a:gd name="connsiteX3" fmla="*/ 1453487 w 1453487"/>
                  <a:gd name="connsiteY3" fmla="*/ 1235122 h 2661314"/>
                  <a:gd name="connsiteX4" fmla="*/ 641445 w 1453487"/>
                  <a:gd name="connsiteY4" fmla="*/ 2661314 h 2661314"/>
                  <a:gd name="connsiteX5" fmla="*/ 0 w 1453487"/>
                  <a:gd name="connsiteY5" fmla="*/ 1241947 h 2661314"/>
                  <a:gd name="connsiteX0" fmla="*/ 0 w 1453487"/>
                  <a:gd name="connsiteY0" fmla="*/ 1514901 h 2934268"/>
                  <a:gd name="connsiteX1" fmla="*/ 641445 w 1453487"/>
                  <a:gd name="connsiteY1" fmla="*/ 272954 h 2934268"/>
                  <a:gd name="connsiteX2" fmla="*/ 1173708 w 1453487"/>
                  <a:gd name="connsiteY2" fmla="*/ 0 h 2934268"/>
                  <a:gd name="connsiteX3" fmla="*/ 1453487 w 1453487"/>
                  <a:gd name="connsiteY3" fmla="*/ 1508076 h 2934268"/>
                  <a:gd name="connsiteX4" fmla="*/ 641445 w 1453487"/>
                  <a:gd name="connsiteY4" fmla="*/ 2934268 h 2934268"/>
                  <a:gd name="connsiteX5" fmla="*/ 0 w 1453487"/>
                  <a:gd name="connsiteY5" fmla="*/ 1514901 h 2934268"/>
                  <a:gd name="connsiteX0" fmla="*/ 0 w 1453487"/>
                  <a:gd name="connsiteY0" fmla="*/ 1514901 h 2934268"/>
                  <a:gd name="connsiteX1" fmla="*/ 334371 w 1453487"/>
                  <a:gd name="connsiteY1" fmla="*/ 859808 h 2934268"/>
                  <a:gd name="connsiteX2" fmla="*/ 641445 w 1453487"/>
                  <a:gd name="connsiteY2" fmla="*/ 272954 h 2934268"/>
                  <a:gd name="connsiteX3" fmla="*/ 1173708 w 1453487"/>
                  <a:gd name="connsiteY3" fmla="*/ 0 h 2934268"/>
                  <a:gd name="connsiteX4" fmla="*/ 1453487 w 1453487"/>
                  <a:gd name="connsiteY4" fmla="*/ 1508076 h 2934268"/>
                  <a:gd name="connsiteX5" fmla="*/ 641445 w 1453487"/>
                  <a:gd name="connsiteY5" fmla="*/ 2934268 h 2934268"/>
                  <a:gd name="connsiteX6" fmla="*/ 0 w 1453487"/>
                  <a:gd name="connsiteY6" fmla="*/ 1514901 h 2934268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641445 w 1453487"/>
                  <a:gd name="connsiteY2" fmla="*/ 279779 h 2941093"/>
                  <a:gd name="connsiteX3" fmla="*/ 1173708 w 1453487"/>
                  <a:gd name="connsiteY3" fmla="*/ 6825 h 2941093"/>
                  <a:gd name="connsiteX4" fmla="*/ 1453487 w 1453487"/>
                  <a:gd name="connsiteY4" fmla="*/ 1514901 h 2941093"/>
                  <a:gd name="connsiteX5" fmla="*/ 641445 w 1453487"/>
                  <a:gd name="connsiteY5" fmla="*/ 2941093 h 2941093"/>
                  <a:gd name="connsiteX6" fmla="*/ 0 w 1453487"/>
                  <a:gd name="connsiteY6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1173708 w 1453487"/>
                  <a:gd name="connsiteY3" fmla="*/ 6825 h 2941093"/>
                  <a:gd name="connsiteX4" fmla="*/ 1453487 w 1453487"/>
                  <a:gd name="connsiteY4" fmla="*/ 1514901 h 2941093"/>
                  <a:gd name="connsiteX5" fmla="*/ 641445 w 1453487"/>
                  <a:gd name="connsiteY5" fmla="*/ 2941093 h 2941093"/>
                  <a:gd name="connsiteX6" fmla="*/ 0 w 1453487"/>
                  <a:gd name="connsiteY6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846162 w 1453487"/>
                  <a:gd name="connsiteY3" fmla="*/ 143303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1003112 w 1453487"/>
                  <a:gd name="connsiteY3" fmla="*/ 266133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1000263 w 1453487"/>
                  <a:gd name="connsiteY3" fmla="*/ 260435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49886 w 1453487"/>
                  <a:gd name="connsiteY2" fmla="*/ 252483 h 2941093"/>
                  <a:gd name="connsiteX3" fmla="*/ 1000263 w 1453487"/>
                  <a:gd name="connsiteY3" fmla="*/ 260435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49886 w 1453487"/>
                  <a:gd name="connsiteY2" fmla="*/ 252483 h 2941093"/>
                  <a:gd name="connsiteX3" fmla="*/ 997414 w 1453487"/>
                  <a:gd name="connsiteY3" fmla="*/ 257587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49886 w 1453487"/>
                  <a:gd name="connsiteY2" fmla="*/ 252483 h 2941093"/>
                  <a:gd name="connsiteX3" fmla="*/ 997414 w 1453487"/>
                  <a:gd name="connsiteY3" fmla="*/ 251890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9886 w 1453487"/>
                  <a:gd name="connsiteY2" fmla="*/ 272423 h 2961033"/>
                  <a:gd name="connsiteX3" fmla="*/ 997414 w 1453487"/>
                  <a:gd name="connsiteY3" fmla="*/ 271830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7038 w 1453487"/>
                  <a:gd name="connsiteY2" fmla="*/ 269574 h 2961033"/>
                  <a:gd name="connsiteX3" fmla="*/ 997414 w 1453487"/>
                  <a:gd name="connsiteY3" fmla="*/ 271830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7038 w 1453487"/>
                  <a:gd name="connsiteY2" fmla="*/ 269574 h 2961033"/>
                  <a:gd name="connsiteX3" fmla="*/ 1000263 w 1453487"/>
                  <a:gd name="connsiteY3" fmla="*/ 268982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7038 w 1453487"/>
                  <a:gd name="connsiteY2" fmla="*/ 269574 h 2961033"/>
                  <a:gd name="connsiteX3" fmla="*/ 994566 w 1453487"/>
                  <a:gd name="connsiteY3" fmla="*/ 271831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53487" h="2961033">
                    <a:moveTo>
                      <a:pt x="0" y="1541666"/>
                    </a:moveTo>
                    <a:lnTo>
                      <a:pt x="364516" y="0"/>
                    </a:lnTo>
                    <a:lnTo>
                      <a:pt x="547038" y="269574"/>
                    </a:lnTo>
                    <a:lnTo>
                      <a:pt x="994566" y="271831"/>
                    </a:lnTo>
                    <a:lnTo>
                      <a:pt x="1173708" y="26765"/>
                    </a:lnTo>
                    <a:lnTo>
                      <a:pt x="1453487" y="1534841"/>
                    </a:lnTo>
                    <a:lnTo>
                      <a:pt x="641445" y="2961033"/>
                    </a:lnTo>
                    <a:lnTo>
                      <a:pt x="0" y="154166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1" name="Group 100"/>
            <p:cNvGrpSpPr/>
            <p:nvPr/>
          </p:nvGrpSpPr>
          <p:grpSpPr>
            <a:xfrm flipH="1">
              <a:off x="4051940" y="3257084"/>
              <a:ext cx="318921" cy="343896"/>
              <a:chOff x="-7791742" y="-2283273"/>
              <a:chExt cx="8816598" cy="9507034"/>
            </a:xfrm>
            <a:grpFill/>
          </p:grpSpPr>
          <p:sp>
            <p:nvSpPr>
              <p:cNvPr id="102" name="Freeform 101"/>
              <p:cNvSpPr/>
              <p:nvPr/>
            </p:nvSpPr>
            <p:spPr>
              <a:xfrm>
                <a:off x="-5241118" y="-2283273"/>
                <a:ext cx="4888752" cy="5307884"/>
              </a:xfrm>
              <a:custGeom>
                <a:avLst/>
                <a:gdLst>
                  <a:gd name="connsiteX0" fmla="*/ 3409950 w 6825423"/>
                  <a:gd name="connsiteY0" fmla="*/ 0 h 7410594"/>
                  <a:gd name="connsiteX1" fmla="*/ 6229951 w 6825423"/>
                  <a:gd name="connsiteY1" fmla="*/ 2516401 h 7410594"/>
                  <a:gd name="connsiteX2" fmla="*/ 6238704 w 6825423"/>
                  <a:gd name="connsiteY2" fmla="*/ 2557692 h 7410594"/>
                  <a:gd name="connsiteX3" fmla="*/ 6296533 w 6825423"/>
                  <a:gd name="connsiteY3" fmla="*/ 2595147 h 7410594"/>
                  <a:gd name="connsiteX4" fmla="*/ 6674736 w 6825423"/>
                  <a:gd name="connsiteY4" fmla="*/ 2949584 h 7410594"/>
                  <a:gd name="connsiteX5" fmla="*/ 6674736 w 6825423"/>
                  <a:gd name="connsiteY5" fmla="*/ 4422766 h 7410594"/>
                  <a:gd name="connsiteX6" fmla="*/ 6134530 w 6825423"/>
                  <a:gd name="connsiteY6" fmla="*/ 4903781 h 7410594"/>
                  <a:gd name="connsiteX7" fmla="*/ 6097506 w 6825423"/>
                  <a:gd name="connsiteY7" fmla="*/ 4909551 h 7410594"/>
                  <a:gd name="connsiteX8" fmla="*/ 6054756 w 6825423"/>
                  <a:gd name="connsiteY8" fmla="*/ 5016817 h 7410594"/>
                  <a:gd name="connsiteX9" fmla="*/ 3352800 w 6825423"/>
                  <a:gd name="connsiteY9" fmla="*/ 7410450 h 7410594"/>
                  <a:gd name="connsiteX10" fmla="*/ 799523 w 6825423"/>
                  <a:gd name="connsiteY10" fmla="*/ 5059710 h 7410594"/>
                  <a:gd name="connsiteX11" fmla="*/ 738130 w 6825423"/>
                  <a:gd name="connsiteY11" fmla="*/ 4892092 h 7410594"/>
                  <a:gd name="connsiteX12" fmla="*/ 690893 w 6825423"/>
                  <a:gd name="connsiteY12" fmla="*/ 4884731 h 7410594"/>
                  <a:gd name="connsiteX13" fmla="*/ 150687 w 6825423"/>
                  <a:gd name="connsiteY13" fmla="*/ 4403716 h 7410594"/>
                  <a:gd name="connsiteX14" fmla="*/ 150687 w 6825423"/>
                  <a:gd name="connsiteY14" fmla="*/ 2930534 h 7410594"/>
                  <a:gd name="connsiteX15" fmla="*/ 436548 w 6825423"/>
                  <a:gd name="connsiteY15" fmla="*/ 2646152 h 7410594"/>
                  <a:gd name="connsiteX16" fmla="*/ 522375 w 6825423"/>
                  <a:gd name="connsiteY16" fmla="*/ 2581039 h 7410594"/>
                  <a:gd name="connsiteX17" fmla="*/ 543969 w 6825423"/>
                  <a:gd name="connsiteY17" fmla="*/ 2473931 h 7410594"/>
                  <a:gd name="connsiteX18" fmla="*/ 3409950 w 6825423"/>
                  <a:gd name="connsiteY18" fmla="*/ 0 h 741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6825423" h="7410594">
                    <a:moveTo>
                      <a:pt x="3409950" y="0"/>
                    </a:moveTo>
                    <a:cubicBezTo>
                      <a:pt x="4734941" y="0"/>
                      <a:pt x="5856099" y="1058526"/>
                      <a:pt x="6229951" y="2516401"/>
                    </a:cubicBezTo>
                    <a:lnTo>
                      <a:pt x="6238704" y="2557692"/>
                    </a:lnTo>
                    <a:lnTo>
                      <a:pt x="6296533" y="2595147"/>
                    </a:lnTo>
                    <a:cubicBezTo>
                      <a:pt x="6416937" y="2679806"/>
                      <a:pt x="6549956" y="2799961"/>
                      <a:pt x="6674736" y="2949584"/>
                    </a:cubicBezTo>
                    <a:cubicBezTo>
                      <a:pt x="6821179" y="3212045"/>
                      <a:pt x="6923689" y="3855505"/>
                      <a:pt x="6674736" y="4422766"/>
                    </a:cubicBezTo>
                    <a:cubicBezTo>
                      <a:pt x="6575328" y="4635424"/>
                      <a:pt x="6329416" y="4856355"/>
                      <a:pt x="6134530" y="4903781"/>
                    </a:cubicBezTo>
                    <a:lnTo>
                      <a:pt x="6097506" y="4909551"/>
                    </a:lnTo>
                    <a:lnTo>
                      <a:pt x="6054756" y="5016817"/>
                    </a:lnTo>
                    <a:cubicBezTo>
                      <a:pt x="5478809" y="6376352"/>
                      <a:pt x="4218682" y="7424738"/>
                      <a:pt x="3352800" y="7410450"/>
                    </a:cubicBezTo>
                    <a:cubicBezTo>
                      <a:pt x="2486918" y="7396163"/>
                      <a:pt x="1360736" y="6426399"/>
                      <a:pt x="799523" y="5059710"/>
                    </a:cubicBezTo>
                    <a:lnTo>
                      <a:pt x="738130" y="4892092"/>
                    </a:lnTo>
                    <a:lnTo>
                      <a:pt x="690893" y="4884731"/>
                    </a:lnTo>
                    <a:cubicBezTo>
                      <a:pt x="496007" y="4837305"/>
                      <a:pt x="250095" y="4616374"/>
                      <a:pt x="150687" y="4403716"/>
                    </a:cubicBezTo>
                    <a:cubicBezTo>
                      <a:pt x="-98266" y="3836455"/>
                      <a:pt x="4244" y="3192995"/>
                      <a:pt x="150687" y="2930534"/>
                    </a:cubicBezTo>
                    <a:cubicBezTo>
                      <a:pt x="244273" y="2818317"/>
                      <a:pt x="342492" y="2722675"/>
                      <a:pt x="436548" y="2646152"/>
                    </a:cubicBezTo>
                    <a:lnTo>
                      <a:pt x="522375" y="2581039"/>
                    </a:lnTo>
                    <a:lnTo>
                      <a:pt x="543969" y="2473931"/>
                    </a:lnTo>
                    <a:cubicBezTo>
                      <a:pt x="882058" y="983022"/>
                      <a:pt x="2084958" y="0"/>
                      <a:pt x="3409950" y="0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92"/>
              <p:cNvSpPr/>
              <p:nvPr/>
            </p:nvSpPr>
            <p:spPr>
              <a:xfrm>
                <a:off x="-7791742" y="2783937"/>
                <a:ext cx="8816598" cy="4439824"/>
              </a:xfrm>
              <a:custGeom>
                <a:avLst/>
                <a:gdLst>
                  <a:gd name="connsiteX0" fmla="*/ 0 w 13620364"/>
                  <a:gd name="connsiteY0" fmla="*/ 0 h 6310100"/>
                  <a:gd name="connsiteX1" fmla="*/ 13620364 w 13620364"/>
                  <a:gd name="connsiteY1" fmla="*/ 0 h 6310100"/>
                  <a:gd name="connsiteX2" fmla="*/ 13620364 w 13620364"/>
                  <a:gd name="connsiteY2" fmla="*/ 6310100 h 6310100"/>
                  <a:gd name="connsiteX3" fmla="*/ 0 w 13620364"/>
                  <a:gd name="connsiteY3" fmla="*/ 6310100 h 6310100"/>
                  <a:gd name="connsiteX4" fmla="*/ 0 w 13620364"/>
                  <a:gd name="connsiteY4" fmla="*/ 0 h 6310100"/>
                  <a:gd name="connsiteX0" fmla="*/ 0 w 13620364"/>
                  <a:gd name="connsiteY0" fmla="*/ 1 h 6310101"/>
                  <a:gd name="connsiteX1" fmla="*/ 6914764 w 13620364"/>
                  <a:gd name="connsiteY1" fmla="*/ 0 h 6310101"/>
                  <a:gd name="connsiteX2" fmla="*/ 13620364 w 13620364"/>
                  <a:gd name="connsiteY2" fmla="*/ 1 h 6310101"/>
                  <a:gd name="connsiteX3" fmla="*/ 13620364 w 13620364"/>
                  <a:gd name="connsiteY3" fmla="*/ 6310101 h 6310101"/>
                  <a:gd name="connsiteX4" fmla="*/ 0 w 13620364"/>
                  <a:gd name="connsiteY4" fmla="*/ 6310101 h 6310101"/>
                  <a:gd name="connsiteX5" fmla="*/ 0 w 13620364"/>
                  <a:gd name="connsiteY5" fmla="*/ 1 h 6310101"/>
                  <a:gd name="connsiteX0" fmla="*/ 0 w 13620364"/>
                  <a:gd name="connsiteY0" fmla="*/ 0 h 6310100"/>
                  <a:gd name="connsiteX1" fmla="*/ 6774087 w 13620364"/>
                  <a:gd name="connsiteY1" fmla="*/ 5017476 h 6310100"/>
                  <a:gd name="connsiteX2" fmla="*/ 13620364 w 13620364"/>
                  <a:gd name="connsiteY2" fmla="*/ 0 h 6310100"/>
                  <a:gd name="connsiteX3" fmla="*/ 13620364 w 13620364"/>
                  <a:gd name="connsiteY3" fmla="*/ 6310100 h 6310100"/>
                  <a:gd name="connsiteX4" fmla="*/ 0 w 13620364"/>
                  <a:gd name="connsiteY4" fmla="*/ 6310100 h 6310100"/>
                  <a:gd name="connsiteX5" fmla="*/ 0 w 13620364"/>
                  <a:gd name="connsiteY5" fmla="*/ 0 h 6310100"/>
                  <a:gd name="connsiteX0" fmla="*/ 0 w 13620364"/>
                  <a:gd name="connsiteY0" fmla="*/ 0 h 6310100"/>
                  <a:gd name="connsiteX1" fmla="*/ 6774087 w 13620364"/>
                  <a:gd name="connsiteY1" fmla="*/ 5017476 h 6310100"/>
                  <a:gd name="connsiteX2" fmla="*/ 10994394 w 13620364"/>
                  <a:gd name="connsiteY2" fmla="*/ 1852246 h 6310100"/>
                  <a:gd name="connsiteX3" fmla="*/ 13620364 w 13620364"/>
                  <a:gd name="connsiteY3" fmla="*/ 0 h 6310100"/>
                  <a:gd name="connsiteX4" fmla="*/ 13620364 w 13620364"/>
                  <a:gd name="connsiteY4" fmla="*/ 6310100 h 6310100"/>
                  <a:gd name="connsiteX5" fmla="*/ 0 w 13620364"/>
                  <a:gd name="connsiteY5" fmla="*/ 6310100 h 6310100"/>
                  <a:gd name="connsiteX6" fmla="*/ 0 w 13620364"/>
                  <a:gd name="connsiteY6" fmla="*/ 0 h 6310100"/>
                  <a:gd name="connsiteX0" fmla="*/ 0 w 13620364"/>
                  <a:gd name="connsiteY0" fmla="*/ 0 h 6310100"/>
                  <a:gd name="connsiteX1" fmla="*/ 6774087 w 13620364"/>
                  <a:gd name="connsiteY1" fmla="*/ 5017476 h 6310100"/>
                  <a:gd name="connsiteX2" fmla="*/ 9235932 w 13620364"/>
                  <a:gd name="connsiteY2" fmla="*/ 23446 h 6310100"/>
                  <a:gd name="connsiteX3" fmla="*/ 13620364 w 13620364"/>
                  <a:gd name="connsiteY3" fmla="*/ 0 h 6310100"/>
                  <a:gd name="connsiteX4" fmla="*/ 13620364 w 13620364"/>
                  <a:gd name="connsiteY4" fmla="*/ 6310100 h 6310100"/>
                  <a:gd name="connsiteX5" fmla="*/ 0 w 13620364"/>
                  <a:gd name="connsiteY5" fmla="*/ 6310100 h 6310100"/>
                  <a:gd name="connsiteX6" fmla="*/ 0 w 13620364"/>
                  <a:gd name="connsiteY6" fmla="*/ 0 h 6310100"/>
                  <a:gd name="connsiteX0" fmla="*/ 0 w 13620364"/>
                  <a:gd name="connsiteY0" fmla="*/ 0 h 6310100"/>
                  <a:gd name="connsiteX1" fmla="*/ 2108302 w 13620364"/>
                  <a:gd name="connsiteY1" fmla="*/ 1547446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0 w 13620364"/>
                  <a:gd name="connsiteY6" fmla="*/ 6310100 h 6310100"/>
                  <a:gd name="connsiteX7" fmla="*/ 0 w 13620364"/>
                  <a:gd name="connsiteY7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0 w 13620364"/>
                  <a:gd name="connsiteY6" fmla="*/ 6310100 h 6310100"/>
                  <a:gd name="connsiteX7" fmla="*/ 0 w 13620364"/>
                  <a:gd name="connsiteY7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0 w 13620364"/>
                  <a:gd name="connsiteY7" fmla="*/ 6310100 h 6310100"/>
                  <a:gd name="connsiteX8" fmla="*/ 0 w 13620364"/>
                  <a:gd name="connsiteY8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9681410 w 13620364"/>
                  <a:gd name="connsiteY7" fmla="*/ 6283569 h 6310100"/>
                  <a:gd name="connsiteX8" fmla="*/ 0 w 13620364"/>
                  <a:gd name="connsiteY8" fmla="*/ 6310100 h 6310100"/>
                  <a:gd name="connsiteX9" fmla="*/ 0 w 13620364"/>
                  <a:gd name="connsiteY9" fmla="*/ 0 h 6310100"/>
                  <a:gd name="connsiteX0" fmla="*/ 0 w 13620364"/>
                  <a:gd name="connsiteY0" fmla="*/ 0 h 6330461"/>
                  <a:gd name="connsiteX1" fmla="*/ 4406025 w 13620364"/>
                  <a:gd name="connsiteY1" fmla="*/ 46892 h 6330461"/>
                  <a:gd name="connsiteX2" fmla="*/ 6774087 w 13620364"/>
                  <a:gd name="connsiteY2" fmla="*/ 5017476 h 6330461"/>
                  <a:gd name="connsiteX3" fmla="*/ 9235932 w 13620364"/>
                  <a:gd name="connsiteY3" fmla="*/ 23446 h 6330461"/>
                  <a:gd name="connsiteX4" fmla="*/ 13620364 w 13620364"/>
                  <a:gd name="connsiteY4" fmla="*/ 0 h 6330461"/>
                  <a:gd name="connsiteX5" fmla="*/ 13620364 w 13620364"/>
                  <a:gd name="connsiteY5" fmla="*/ 6310100 h 6330461"/>
                  <a:gd name="connsiteX6" fmla="*/ 10830271 w 13620364"/>
                  <a:gd name="connsiteY6" fmla="*/ 6307015 h 6330461"/>
                  <a:gd name="connsiteX7" fmla="*/ 10220671 w 13620364"/>
                  <a:gd name="connsiteY7" fmla="*/ 6330461 h 6330461"/>
                  <a:gd name="connsiteX8" fmla="*/ 0 w 13620364"/>
                  <a:gd name="connsiteY8" fmla="*/ 6310100 h 6330461"/>
                  <a:gd name="connsiteX9" fmla="*/ 0 w 13620364"/>
                  <a:gd name="connsiteY9" fmla="*/ 0 h 6330461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7594702 w 13620364"/>
                  <a:gd name="connsiteY7" fmla="*/ 6213230 h 6310100"/>
                  <a:gd name="connsiteX8" fmla="*/ 0 w 13620364"/>
                  <a:gd name="connsiteY8" fmla="*/ 6310100 h 6310100"/>
                  <a:gd name="connsiteX9" fmla="*/ 0 w 13620364"/>
                  <a:gd name="connsiteY9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384794 w 13620364"/>
                  <a:gd name="connsiteY7" fmla="*/ 6283569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4 w 13620364"/>
                  <a:gd name="connsiteY7" fmla="*/ 4032738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783380 w 13620364"/>
                  <a:gd name="connsiteY7" fmla="*/ 4056184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7594702 w 13620364"/>
                  <a:gd name="connsiteY8" fmla="*/ 6213230 h 6310100"/>
                  <a:gd name="connsiteX9" fmla="*/ 0 w 13620364"/>
                  <a:gd name="connsiteY9" fmla="*/ 6310100 h 6310100"/>
                  <a:gd name="connsiteX10" fmla="*/ 0 w 13620364"/>
                  <a:gd name="connsiteY10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8931133 w 13620364"/>
                  <a:gd name="connsiteY8" fmla="*/ 5322276 h 6310100"/>
                  <a:gd name="connsiteX9" fmla="*/ 7594702 w 13620364"/>
                  <a:gd name="connsiteY9" fmla="*/ 6213230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7594702 w 13620364"/>
                  <a:gd name="connsiteY9" fmla="*/ 6213230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30271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3620364 w 13620364"/>
                  <a:gd name="connsiteY4" fmla="*/ 0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20364"/>
                  <a:gd name="connsiteY0" fmla="*/ 0 h 6310100"/>
                  <a:gd name="connsiteX1" fmla="*/ 4406025 w 13620364"/>
                  <a:gd name="connsiteY1" fmla="*/ 46892 h 6310100"/>
                  <a:gd name="connsiteX2" fmla="*/ 6774087 w 13620364"/>
                  <a:gd name="connsiteY2" fmla="*/ 5017476 h 6310100"/>
                  <a:gd name="connsiteX3" fmla="*/ 9235932 w 13620364"/>
                  <a:gd name="connsiteY3" fmla="*/ 23446 h 6310100"/>
                  <a:gd name="connsiteX4" fmla="*/ 12213595 w 13620364"/>
                  <a:gd name="connsiteY4" fmla="*/ 1430215 h 6310100"/>
                  <a:gd name="connsiteX5" fmla="*/ 13620364 w 13620364"/>
                  <a:gd name="connsiteY5" fmla="*/ 6310100 h 6310100"/>
                  <a:gd name="connsiteX6" fmla="*/ 10877164 w 13620364"/>
                  <a:gd name="connsiteY6" fmla="*/ 6307015 h 6310100"/>
                  <a:gd name="connsiteX7" fmla="*/ 10877165 w 13620364"/>
                  <a:gd name="connsiteY7" fmla="*/ 4103077 h 6310100"/>
                  <a:gd name="connsiteX8" fmla="*/ 10197225 w 13620364"/>
                  <a:gd name="connsiteY8" fmla="*/ 4267200 h 6310100"/>
                  <a:gd name="connsiteX9" fmla="*/ 10173779 w 13620364"/>
                  <a:gd name="connsiteY9" fmla="*/ 6307015 h 6310100"/>
                  <a:gd name="connsiteX10" fmla="*/ 0 w 13620364"/>
                  <a:gd name="connsiteY10" fmla="*/ 6310100 h 6310100"/>
                  <a:gd name="connsiteX11" fmla="*/ 0 w 13620364"/>
                  <a:gd name="connsiteY11" fmla="*/ 0 h 6310100"/>
                  <a:gd name="connsiteX0" fmla="*/ 0 w 13656942"/>
                  <a:gd name="connsiteY0" fmla="*/ 0 h 6310100"/>
                  <a:gd name="connsiteX1" fmla="*/ 4406025 w 13656942"/>
                  <a:gd name="connsiteY1" fmla="*/ 46892 h 6310100"/>
                  <a:gd name="connsiteX2" fmla="*/ 6774087 w 13656942"/>
                  <a:gd name="connsiteY2" fmla="*/ 5017476 h 6310100"/>
                  <a:gd name="connsiteX3" fmla="*/ 9235932 w 13656942"/>
                  <a:gd name="connsiteY3" fmla="*/ 23446 h 6310100"/>
                  <a:gd name="connsiteX4" fmla="*/ 12213595 w 13656942"/>
                  <a:gd name="connsiteY4" fmla="*/ 1430215 h 6310100"/>
                  <a:gd name="connsiteX5" fmla="*/ 13620364 w 13656942"/>
                  <a:gd name="connsiteY5" fmla="*/ 6310100 h 6310100"/>
                  <a:gd name="connsiteX6" fmla="*/ 10877164 w 13656942"/>
                  <a:gd name="connsiteY6" fmla="*/ 6307015 h 6310100"/>
                  <a:gd name="connsiteX7" fmla="*/ 10877165 w 13656942"/>
                  <a:gd name="connsiteY7" fmla="*/ 4103077 h 6310100"/>
                  <a:gd name="connsiteX8" fmla="*/ 10197225 w 13656942"/>
                  <a:gd name="connsiteY8" fmla="*/ 4267200 h 6310100"/>
                  <a:gd name="connsiteX9" fmla="*/ 10173779 w 13656942"/>
                  <a:gd name="connsiteY9" fmla="*/ 6307015 h 6310100"/>
                  <a:gd name="connsiteX10" fmla="*/ 0 w 13656942"/>
                  <a:gd name="connsiteY10" fmla="*/ 6310100 h 6310100"/>
                  <a:gd name="connsiteX11" fmla="*/ 0 w 13656942"/>
                  <a:gd name="connsiteY11" fmla="*/ 0 h 6310100"/>
                  <a:gd name="connsiteX0" fmla="*/ 0 w 13688189"/>
                  <a:gd name="connsiteY0" fmla="*/ 0 h 6310100"/>
                  <a:gd name="connsiteX1" fmla="*/ 4406025 w 13688189"/>
                  <a:gd name="connsiteY1" fmla="*/ 46892 h 6310100"/>
                  <a:gd name="connsiteX2" fmla="*/ 6774087 w 13688189"/>
                  <a:gd name="connsiteY2" fmla="*/ 5017476 h 6310100"/>
                  <a:gd name="connsiteX3" fmla="*/ 9235932 w 13688189"/>
                  <a:gd name="connsiteY3" fmla="*/ 23446 h 6310100"/>
                  <a:gd name="connsiteX4" fmla="*/ 12213595 w 13688189"/>
                  <a:gd name="connsiteY4" fmla="*/ 1430215 h 6310100"/>
                  <a:gd name="connsiteX5" fmla="*/ 13620364 w 13688189"/>
                  <a:gd name="connsiteY5" fmla="*/ 6310100 h 6310100"/>
                  <a:gd name="connsiteX6" fmla="*/ 10877164 w 13688189"/>
                  <a:gd name="connsiteY6" fmla="*/ 6307015 h 6310100"/>
                  <a:gd name="connsiteX7" fmla="*/ 10877165 w 13688189"/>
                  <a:gd name="connsiteY7" fmla="*/ 4103077 h 6310100"/>
                  <a:gd name="connsiteX8" fmla="*/ 10197225 w 13688189"/>
                  <a:gd name="connsiteY8" fmla="*/ 4267200 h 6310100"/>
                  <a:gd name="connsiteX9" fmla="*/ 10173779 w 13688189"/>
                  <a:gd name="connsiteY9" fmla="*/ 6307015 h 6310100"/>
                  <a:gd name="connsiteX10" fmla="*/ 0 w 13688189"/>
                  <a:gd name="connsiteY10" fmla="*/ 6310100 h 6310100"/>
                  <a:gd name="connsiteX11" fmla="*/ 0 w 13688189"/>
                  <a:gd name="connsiteY11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0 w 13623187"/>
                  <a:gd name="connsiteY10" fmla="*/ 6310100 h 6310100"/>
                  <a:gd name="connsiteX11" fmla="*/ 0 w 13623187"/>
                  <a:gd name="connsiteY11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2600671 w 13623187"/>
                  <a:gd name="connsiteY10" fmla="*/ 6283569 h 6310100"/>
                  <a:gd name="connsiteX11" fmla="*/ 0 w 13623187"/>
                  <a:gd name="connsiteY11" fmla="*/ 6310100 h 6310100"/>
                  <a:gd name="connsiteX12" fmla="*/ 0 w 13623187"/>
                  <a:gd name="connsiteY12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3374394 w 13623187"/>
                  <a:gd name="connsiteY10" fmla="*/ 6283569 h 6310100"/>
                  <a:gd name="connsiteX11" fmla="*/ 2600671 w 13623187"/>
                  <a:gd name="connsiteY11" fmla="*/ 6283569 h 6310100"/>
                  <a:gd name="connsiteX12" fmla="*/ 0 w 13623187"/>
                  <a:gd name="connsiteY12" fmla="*/ 6310100 h 6310100"/>
                  <a:gd name="connsiteX13" fmla="*/ 0 w 13623187"/>
                  <a:gd name="connsiteY13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2647564 w 13623187"/>
                  <a:gd name="connsiteY10" fmla="*/ 4220308 h 6310100"/>
                  <a:gd name="connsiteX11" fmla="*/ 2600671 w 13623187"/>
                  <a:gd name="connsiteY11" fmla="*/ 6283569 h 6310100"/>
                  <a:gd name="connsiteX12" fmla="*/ 0 w 13623187"/>
                  <a:gd name="connsiteY12" fmla="*/ 6310100 h 6310100"/>
                  <a:gd name="connsiteX13" fmla="*/ 0 w 13623187"/>
                  <a:gd name="connsiteY13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2647564 w 13623187"/>
                  <a:gd name="connsiteY10" fmla="*/ 4220308 h 6310100"/>
                  <a:gd name="connsiteX11" fmla="*/ 2647564 w 13623187"/>
                  <a:gd name="connsiteY11" fmla="*/ 6283569 h 6310100"/>
                  <a:gd name="connsiteX12" fmla="*/ 0 w 13623187"/>
                  <a:gd name="connsiteY12" fmla="*/ 6310100 h 6310100"/>
                  <a:gd name="connsiteX13" fmla="*/ 0 w 13623187"/>
                  <a:gd name="connsiteY13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4570148 w 13623187"/>
                  <a:gd name="connsiteY10" fmla="*/ 4759569 h 6310100"/>
                  <a:gd name="connsiteX11" fmla="*/ 2647564 w 13623187"/>
                  <a:gd name="connsiteY11" fmla="*/ 4220308 h 6310100"/>
                  <a:gd name="connsiteX12" fmla="*/ 2647564 w 13623187"/>
                  <a:gd name="connsiteY12" fmla="*/ 6283569 h 6310100"/>
                  <a:gd name="connsiteX13" fmla="*/ 0 w 13623187"/>
                  <a:gd name="connsiteY13" fmla="*/ 6310100 h 6310100"/>
                  <a:gd name="connsiteX14" fmla="*/ 0 w 13623187"/>
                  <a:gd name="connsiteY14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3327501 w 13623187"/>
                  <a:gd name="connsiteY10" fmla="*/ 4243753 h 6310100"/>
                  <a:gd name="connsiteX11" fmla="*/ 2647564 w 13623187"/>
                  <a:gd name="connsiteY11" fmla="*/ 4220308 h 6310100"/>
                  <a:gd name="connsiteX12" fmla="*/ 2647564 w 13623187"/>
                  <a:gd name="connsiteY12" fmla="*/ 6283569 h 6310100"/>
                  <a:gd name="connsiteX13" fmla="*/ 0 w 13623187"/>
                  <a:gd name="connsiteY13" fmla="*/ 6310100 h 6310100"/>
                  <a:gd name="connsiteX14" fmla="*/ 0 w 13623187"/>
                  <a:gd name="connsiteY14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5976918 w 13623187"/>
                  <a:gd name="connsiteY10" fmla="*/ 5040922 h 6310100"/>
                  <a:gd name="connsiteX11" fmla="*/ 3327501 w 13623187"/>
                  <a:gd name="connsiteY11" fmla="*/ 4243753 h 6310100"/>
                  <a:gd name="connsiteX12" fmla="*/ 2647564 w 13623187"/>
                  <a:gd name="connsiteY12" fmla="*/ 4220308 h 6310100"/>
                  <a:gd name="connsiteX13" fmla="*/ 2647564 w 13623187"/>
                  <a:gd name="connsiteY13" fmla="*/ 6283569 h 6310100"/>
                  <a:gd name="connsiteX14" fmla="*/ 0 w 13623187"/>
                  <a:gd name="connsiteY14" fmla="*/ 6310100 h 6310100"/>
                  <a:gd name="connsiteX15" fmla="*/ 0 w 13623187"/>
                  <a:gd name="connsiteY15" fmla="*/ 0 h 6310100"/>
                  <a:gd name="connsiteX0" fmla="*/ 0 w 13623187"/>
                  <a:gd name="connsiteY0" fmla="*/ 0 h 6310100"/>
                  <a:gd name="connsiteX1" fmla="*/ 4406025 w 13623187"/>
                  <a:gd name="connsiteY1" fmla="*/ 46892 h 6310100"/>
                  <a:gd name="connsiteX2" fmla="*/ 6774087 w 13623187"/>
                  <a:gd name="connsiteY2" fmla="*/ 5017476 h 6310100"/>
                  <a:gd name="connsiteX3" fmla="*/ 9235932 w 13623187"/>
                  <a:gd name="connsiteY3" fmla="*/ 23446 h 6310100"/>
                  <a:gd name="connsiteX4" fmla="*/ 12213595 w 13623187"/>
                  <a:gd name="connsiteY4" fmla="*/ 1430215 h 6310100"/>
                  <a:gd name="connsiteX5" fmla="*/ 13620364 w 13623187"/>
                  <a:gd name="connsiteY5" fmla="*/ 6310100 h 6310100"/>
                  <a:gd name="connsiteX6" fmla="*/ 10877164 w 13623187"/>
                  <a:gd name="connsiteY6" fmla="*/ 6307015 h 6310100"/>
                  <a:gd name="connsiteX7" fmla="*/ 10877165 w 13623187"/>
                  <a:gd name="connsiteY7" fmla="*/ 4103077 h 6310100"/>
                  <a:gd name="connsiteX8" fmla="*/ 10197225 w 13623187"/>
                  <a:gd name="connsiteY8" fmla="*/ 4267200 h 6310100"/>
                  <a:gd name="connsiteX9" fmla="*/ 10173779 w 13623187"/>
                  <a:gd name="connsiteY9" fmla="*/ 6307015 h 6310100"/>
                  <a:gd name="connsiteX10" fmla="*/ 3374395 w 13623187"/>
                  <a:gd name="connsiteY10" fmla="*/ 6236676 h 6310100"/>
                  <a:gd name="connsiteX11" fmla="*/ 3327501 w 13623187"/>
                  <a:gd name="connsiteY11" fmla="*/ 4243753 h 6310100"/>
                  <a:gd name="connsiteX12" fmla="*/ 2647564 w 13623187"/>
                  <a:gd name="connsiteY12" fmla="*/ 4220308 h 6310100"/>
                  <a:gd name="connsiteX13" fmla="*/ 2647564 w 13623187"/>
                  <a:gd name="connsiteY13" fmla="*/ 6283569 h 6310100"/>
                  <a:gd name="connsiteX14" fmla="*/ 0 w 13623187"/>
                  <a:gd name="connsiteY14" fmla="*/ 6310100 h 6310100"/>
                  <a:gd name="connsiteX15" fmla="*/ 0 w 13623187"/>
                  <a:gd name="connsiteY15" fmla="*/ 0 h 6310100"/>
                  <a:gd name="connsiteX0" fmla="*/ 0 w 13623187"/>
                  <a:gd name="connsiteY0" fmla="*/ 0 h 6353906"/>
                  <a:gd name="connsiteX1" fmla="*/ 4406025 w 13623187"/>
                  <a:gd name="connsiteY1" fmla="*/ 46892 h 6353906"/>
                  <a:gd name="connsiteX2" fmla="*/ 6774087 w 13623187"/>
                  <a:gd name="connsiteY2" fmla="*/ 5017476 h 6353906"/>
                  <a:gd name="connsiteX3" fmla="*/ 9235932 w 13623187"/>
                  <a:gd name="connsiteY3" fmla="*/ 23446 h 6353906"/>
                  <a:gd name="connsiteX4" fmla="*/ 12213595 w 13623187"/>
                  <a:gd name="connsiteY4" fmla="*/ 1430215 h 6353906"/>
                  <a:gd name="connsiteX5" fmla="*/ 13620364 w 13623187"/>
                  <a:gd name="connsiteY5" fmla="*/ 6310100 h 6353906"/>
                  <a:gd name="connsiteX6" fmla="*/ 10877164 w 13623187"/>
                  <a:gd name="connsiteY6" fmla="*/ 6307015 h 6353906"/>
                  <a:gd name="connsiteX7" fmla="*/ 10877165 w 13623187"/>
                  <a:gd name="connsiteY7" fmla="*/ 4103077 h 6353906"/>
                  <a:gd name="connsiteX8" fmla="*/ 10197225 w 13623187"/>
                  <a:gd name="connsiteY8" fmla="*/ 4267200 h 6353906"/>
                  <a:gd name="connsiteX9" fmla="*/ 10173779 w 13623187"/>
                  <a:gd name="connsiteY9" fmla="*/ 6307015 h 6353906"/>
                  <a:gd name="connsiteX10" fmla="*/ 3374395 w 13623187"/>
                  <a:gd name="connsiteY10" fmla="*/ 6353906 h 6353906"/>
                  <a:gd name="connsiteX11" fmla="*/ 3327501 w 13623187"/>
                  <a:gd name="connsiteY11" fmla="*/ 4243753 h 6353906"/>
                  <a:gd name="connsiteX12" fmla="*/ 2647564 w 13623187"/>
                  <a:gd name="connsiteY12" fmla="*/ 4220308 h 6353906"/>
                  <a:gd name="connsiteX13" fmla="*/ 2647564 w 13623187"/>
                  <a:gd name="connsiteY13" fmla="*/ 6283569 h 6353906"/>
                  <a:gd name="connsiteX14" fmla="*/ 0 w 13623187"/>
                  <a:gd name="connsiteY14" fmla="*/ 6310100 h 6353906"/>
                  <a:gd name="connsiteX15" fmla="*/ 0 w 13623187"/>
                  <a:gd name="connsiteY15" fmla="*/ 0 h 6353906"/>
                  <a:gd name="connsiteX0" fmla="*/ 0 w 13623187"/>
                  <a:gd name="connsiteY0" fmla="*/ 0 h 6377352"/>
                  <a:gd name="connsiteX1" fmla="*/ 4406025 w 13623187"/>
                  <a:gd name="connsiteY1" fmla="*/ 46892 h 6377352"/>
                  <a:gd name="connsiteX2" fmla="*/ 6774087 w 13623187"/>
                  <a:gd name="connsiteY2" fmla="*/ 5017476 h 6377352"/>
                  <a:gd name="connsiteX3" fmla="*/ 9235932 w 13623187"/>
                  <a:gd name="connsiteY3" fmla="*/ 23446 h 6377352"/>
                  <a:gd name="connsiteX4" fmla="*/ 12213595 w 13623187"/>
                  <a:gd name="connsiteY4" fmla="*/ 1430215 h 6377352"/>
                  <a:gd name="connsiteX5" fmla="*/ 13620364 w 13623187"/>
                  <a:gd name="connsiteY5" fmla="*/ 6310100 h 6377352"/>
                  <a:gd name="connsiteX6" fmla="*/ 10877164 w 13623187"/>
                  <a:gd name="connsiteY6" fmla="*/ 6307015 h 6377352"/>
                  <a:gd name="connsiteX7" fmla="*/ 10877165 w 13623187"/>
                  <a:gd name="connsiteY7" fmla="*/ 4103077 h 6377352"/>
                  <a:gd name="connsiteX8" fmla="*/ 10197225 w 13623187"/>
                  <a:gd name="connsiteY8" fmla="*/ 4267200 h 6377352"/>
                  <a:gd name="connsiteX9" fmla="*/ 10173779 w 13623187"/>
                  <a:gd name="connsiteY9" fmla="*/ 6307015 h 6377352"/>
                  <a:gd name="connsiteX10" fmla="*/ 3350949 w 13623187"/>
                  <a:gd name="connsiteY10" fmla="*/ 6377352 h 6377352"/>
                  <a:gd name="connsiteX11" fmla="*/ 3327501 w 13623187"/>
                  <a:gd name="connsiteY11" fmla="*/ 4243753 h 6377352"/>
                  <a:gd name="connsiteX12" fmla="*/ 2647564 w 13623187"/>
                  <a:gd name="connsiteY12" fmla="*/ 4220308 h 6377352"/>
                  <a:gd name="connsiteX13" fmla="*/ 2647564 w 13623187"/>
                  <a:gd name="connsiteY13" fmla="*/ 6283569 h 6377352"/>
                  <a:gd name="connsiteX14" fmla="*/ 0 w 13623187"/>
                  <a:gd name="connsiteY14" fmla="*/ 6310100 h 6377352"/>
                  <a:gd name="connsiteX15" fmla="*/ 0 w 13623187"/>
                  <a:gd name="connsiteY15" fmla="*/ 0 h 6377352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327501 w 13623187"/>
                  <a:gd name="connsiteY11" fmla="*/ 4243753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0 w 13623187"/>
                  <a:gd name="connsiteY0" fmla="*/ 0 h 6330460"/>
                  <a:gd name="connsiteX1" fmla="*/ 4406025 w 13623187"/>
                  <a:gd name="connsiteY1" fmla="*/ 46892 h 6330460"/>
                  <a:gd name="connsiteX2" fmla="*/ 6774087 w 13623187"/>
                  <a:gd name="connsiteY2" fmla="*/ 5017476 h 6330460"/>
                  <a:gd name="connsiteX3" fmla="*/ 9235932 w 13623187"/>
                  <a:gd name="connsiteY3" fmla="*/ 23446 h 6330460"/>
                  <a:gd name="connsiteX4" fmla="*/ 12213595 w 13623187"/>
                  <a:gd name="connsiteY4" fmla="*/ 1430215 h 6330460"/>
                  <a:gd name="connsiteX5" fmla="*/ 13620364 w 13623187"/>
                  <a:gd name="connsiteY5" fmla="*/ 6310100 h 6330460"/>
                  <a:gd name="connsiteX6" fmla="*/ 10877164 w 13623187"/>
                  <a:gd name="connsiteY6" fmla="*/ 6307015 h 6330460"/>
                  <a:gd name="connsiteX7" fmla="*/ 10877165 w 13623187"/>
                  <a:gd name="connsiteY7" fmla="*/ 4103077 h 6330460"/>
                  <a:gd name="connsiteX8" fmla="*/ 10197225 w 13623187"/>
                  <a:gd name="connsiteY8" fmla="*/ 4267200 h 6330460"/>
                  <a:gd name="connsiteX9" fmla="*/ 10173779 w 13623187"/>
                  <a:gd name="connsiteY9" fmla="*/ 6307015 h 6330460"/>
                  <a:gd name="connsiteX10" fmla="*/ 3397841 w 13623187"/>
                  <a:gd name="connsiteY10" fmla="*/ 6330460 h 6330460"/>
                  <a:gd name="connsiteX11" fmla="*/ 3421286 w 13623187"/>
                  <a:gd name="connsiteY11" fmla="*/ 4220307 h 6330460"/>
                  <a:gd name="connsiteX12" fmla="*/ 2647564 w 13623187"/>
                  <a:gd name="connsiteY12" fmla="*/ 4220308 h 6330460"/>
                  <a:gd name="connsiteX13" fmla="*/ 2647564 w 13623187"/>
                  <a:gd name="connsiteY13" fmla="*/ 6283569 h 6330460"/>
                  <a:gd name="connsiteX14" fmla="*/ 0 w 13623187"/>
                  <a:gd name="connsiteY14" fmla="*/ 6310100 h 6330460"/>
                  <a:gd name="connsiteX15" fmla="*/ 0 w 13623187"/>
                  <a:gd name="connsiteY15" fmla="*/ 0 h 6330460"/>
                  <a:gd name="connsiteX0" fmla="*/ 914400 w 13623187"/>
                  <a:gd name="connsiteY0" fmla="*/ 1970108 h 6307645"/>
                  <a:gd name="connsiteX1" fmla="*/ 4406025 w 13623187"/>
                  <a:gd name="connsiteY1" fmla="*/ 24077 h 6307645"/>
                  <a:gd name="connsiteX2" fmla="*/ 6774087 w 13623187"/>
                  <a:gd name="connsiteY2" fmla="*/ 4994661 h 6307645"/>
                  <a:gd name="connsiteX3" fmla="*/ 9235932 w 13623187"/>
                  <a:gd name="connsiteY3" fmla="*/ 631 h 6307645"/>
                  <a:gd name="connsiteX4" fmla="*/ 12213595 w 13623187"/>
                  <a:gd name="connsiteY4" fmla="*/ 1407400 h 6307645"/>
                  <a:gd name="connsiteX5" fmla="*/ 13620364 w 13623187"/>
                  <a:gd name="connsiteY5" fmla="*/ 6287285 h 6307645"/>
                  <a:gd name="connsiteX6" fmla="*/ 10877164 w 13623187"/>
                  <a:gd name="connsiteY6" fmla="*/ 6284200 h 6307645"/>
                  <a:gd name="connsiteX7" fmla="*/ 10877165 w 13623187"/>
                  <a:gd name="connsiteY7" fmla="*/ 4080262 h 6307645"/>
                  <a:gd name="connsiteX8" fmla="*/ 10197225 w 13623187"/>
                  <a:gd name="connsiteY8" fmla="*/ 4244385 h 6307645"/>
                  <a:gd name="connsiteX9" fmla="*/ 10173779 w 13623187"/>
                  <a:gd name="connsiteY9" fmla="*/ 6284200 h 6307645"/>
                  <a:gd name="connsiteX10" fmla="*/ 3397841 w 13623187"/>
                  <a:gd name="connsiteY10" fmla="*/ 6307645 h 6307645"/>
                  <a:gd name="connsiteX11" fmla="*/ 3421286 w 13623187"/>
                  <a:gd name="connsiteY11" fmla="*/ 4197492 h 6307645"/>
                  <a:gd name="connsiteX12" fmla="*/ 2647564 w 13623187"/>
                  <a:gd name="connsiteY12" fmla="*/ 4197493 h 6307645"/>
                  <a:gd name="connsiteX13" fmla="*/ 2647564 w 13623187"/>
                  <a:gd name="connsiteY13" fmla="*/ 6260754 h 6307645"/>
                  <a:gd name="connsiteX14" fmla="*/ 0 w 13623187"/>
                  <a:gd name="connsiteY14" fmla="*/ 6287285 h 6307645"/>
                  <a:gd name="connsiteX15" fmla="*/ 914400 w 13623187"/>
                  <a:gd name="connsiteY15" fmla="*/ 1970108 h 6307645"/>
                  <a:gd name="connsiteX0" fmla="*/ 914400 w 13623187"/>
                  <a:gd name="connsiteY0" fmla="*/ 1970108 h 6307645"/>
                  <a:gd name="connsiteX1" fmla="*/ 4406025 w 13623187"/>
                  <a:gd name="connsiteY1" fmla="*/ 24077 h 6307645"/>
                  <a:gd name="connsiteX2" fmla="*/ 6774087 w 13623187"/>
                  <a:gd name="connsiteY2" fmla="*/ 4994661 h 6307645"/>
                  <a:gd name="connsiteX3" fmla="*/ 9235932 w 13623187"/>
                  <a:gd name="connsiteY3" fmla="*/ 631 h 6307645"/>
                  <a:gd name="connsiteX4" fmla="*/ 12213595 w 13623187"/>
                  <a:gd name="connsiteY4" fmla="*/ 1407400 h 6307645"/>
                  <a:gd name="connsiteX5" fmla="*/ 13620364 w 13623187"/>
                  <a:gd name="connsiteY5" fmla="*/ 6287285 h 6307645"/>
                  <a:gd name="connsiteX6" fmla="*/ 10877164 w 13623187"/>
                  <a:gd name="connsiteY6" fmla="*/ 6284200 h 6307645"/>
                  <a:gd name="connsiteX7" fmla="*/ 10877165 w 13623187"/>
                  <a:gd name="connsiteY7" fmla="*/ 4080262 h 6307645"/>
                  <a:gd name="connsiteX8" fmla="*/ 10197225 w 13623187"/>
                  <a:gd name="connsiteY8" fmla="*/ 4244385 h 6307645"/>
                  <a:gd name="connsiteX9" fmla="*/ 10173779 w 13623187"/>
                  <a:gd name="connsiteY9" fmla="*/ 6284200 h 6307645"/>
                  <a:gd name="connsiteX10" fmla="*/ 3397841 w 13623187"/>
                  <a:gd name="connsiteY10" fmla="*/ 6307645 h 6307645"/>
                  <a:gd name="connsiteX11" fmla="*/ 3421286 w 13623187"/>
                  <a:gd name="connsiteY11" fmla="*/ 4197492 h 6307645"/>
                  <a:gd name="connsiteX12" fmla="*/ 2647564 w 13623187"/>
                  <a:gd name="connsiteY12" fmla="*/ 4197493 h 6307645"/>
                  <a:gd name="connsiteX13" fmla="*/ 2647564 w 13623187"/>
                  <a:gd name="connsiteY13" fmla="*/ 6260754 h 6307645"/>
                  <a:gd name="connsiteX14" fmla="*/ 0 w 13623187"/>
                  <a:gd name="connsiteY14" fmla="*/ 6287285 h 6307645"/>
                  <a:gd name="connsiteX15" fmla="*/ 914400 w 13623187"/>
                  <a:gd name="connsiteY15" fmla="*/ 1970108 h 6307645"/>
                  <a:gd name="connsiteX0" fmla="*/ 914400 w 13623187"/>
                  <a:gd name="connsiteY0" fmla="*/ 1985552 h 6323089"/>
                  <a:gd name="connsiteX1" fmla="*/ 4406025 w 13623187"/>
                  <a:gd name="connsiteY1" fmla="*/ 39521 h 6323089"/>
                  <a:gd name="connsiteX2" fmla="*/ 6774087 w 13623187"/>
                  <a:gd name="connsiteY2" fmla="*/ 5010105 h 6323089"/>
                  <a:gd name="connsiteX3" fmla="*/ 9235932 w 13623187"/>
                  <a:gd name="connsiteY3" fmla="*/ 16075 h 6323089"/>
                  <a:gd name="connsiteX4" fmla="*/ 12213595 w 13623187"/>
                  <a:gd name="connsiteY4" fmla="*/ 1422844 h 6323089"/>
                  <a:gd name="connsiteX5" fmla="*/ 13620364 w 13623187"/>
                  <a:gd name="connsiteY5" fmla="*/ 6302729 h 6323089"/>
                  <a:gd name="connsiteX6" fmla="*/ 10877164 w 13623187"/>
                  <a:gd name="connsiteY6" fmla="*/ 6299644 h 6323089"/>
                  <a:gd name="connsiteX7" fmla="*/ 10877165 w 13623187"/>
                  <a:gd name="connsiteY7" fmla="*/ 4095706 h 6323089"/>
                  <a:gd name="connsiteX8" fmla="*/ 10197225 w 13623187"/>
                  <a:gd name="connsiteY8" fmla="*/ 4259829 h 6323089"/>
                  <a:gd name="connsiteX9" fmla="*/ 10173779 w 13623187"/>
                  <a:gd name="connsiteY9" fmla="*/ 6299644 h 6323089"/>
                  <a:gd name="connsiteX10" fmla="*/ 3397841 w 13623187"/>
                  <a:gd name="connsiteY10" fmla="*/ 6323089 h 6323089"/>
                  <a:gd name="connsiteX11" fmla="*/ 3421286 w 13623187"/>
                  <a:gd name="connsiteY11" fmla="*/ 4212936 h 6323089"/>
                  <a:gd name="connsiteX12" fmla="*/ 2647564 w 13623187"/>
                  <a:gd name="connsiteY12" fmla="*/ 4212937 h 6323089"/>
                  <a:gd name="connsiteX13" fmla="*/ 2647564 w 13623187"/>
                  <a:gd name="connsiteY13" fmla="*/ 6276198 h 6323089"/>
                  <a:gd name="connsiteX14" fmla="*/ 0 w 13623187"/>
                  <a:gd name="connsiteY14" fmla="*/ 6302729 h 6323089"/>
                  <a:gd name="connsiteX15" fmla="*/ 914400 w 13623187"/>
                  <a:gd name="connsiteY15" fmla="*/ 1985552 h 6323089"/>
                  <a:gd name="connsiteX0" fmla="*/ 937847 w 13646634"/>
                  <a:gd name="connsiteY0" fmla="*/ 1985552 h 6323089"/>
                  <a:gd name="connsiteX1" fmla="*/ 4429472 w 13646634"/>
                  <a:gd name="connsiteY1" fmla="*/ 39521 h 6323089"/>
                  <a:gd name="connsiteX2" fmla="*/ 6797534 w 13646634"/>
                  <a:gd name="connsiteY2" fmla="*/ 5010105 h 6323089"/>
                  <a:gd name="connsiteX3" fmla="*/ 9259379 w 13646634"/>
                  <a:gd name="connsiteY3" fmla="*/ 16075 h 6323089"/>
                  <a:gd name="connsiteX4" fmla="*/ 12237042 w 13646634"/>
                  <a:gd name="connsiteY4" fmla="*/ 1422844 h 6323089"/>
                  <a:gd name="connsiteX5" fmla="*/ 13643811 w 13646634"/>
                  <a:gd name="connsiteY5" fmla="*/ 6302729 h 6323089"/>
                  <a:gd name="connsiteX6" fmla="*/ 10900611 w 13646634"/>
                  <a:gd name="connsiteY6" fmla="*/ 6299644 h 6323089"/>
                  <a:gd name="connsiteX7" fmla="*/ 10900612 w 13646634"/>
                  <a:gd name="connsiteY7" fmla="*/ 4095706 h 6323089"/>
                  <a:gd name="connsiteX8" fmla="*/ 10220672 w 13646634"/>
                  <a:gd name="connsiteY8" fmla="*/ 4259829 h 6323089"/>
                  <a:gd name="connsiteX9" fmla="*/ 10197226 w 13646634"/>
                  <a:gd name="connsiteY9" fmla="*/ 6299644 h 6323089"/>
                  <a:gd name="connsiteX10" fmla="*/ 3421288 w 13646634"/>
                  <a:gd name="connsiteY10" fmla="*/ 6323089 h 6323089"/>
                  <a:gd name="connsiteX11" fmla="*/ 3444733 w 13646634"/>
                  <a:gd name="connsiteY11" fmla="*/ 4212936 h 6323089"/>
                  <a:gd name="connsiteX12" fmla="*/ 2671011 w 13646634"/>
                  <a:gd name="connsiteY12" fmla="*/ 4212937 h 6323089"/>
                  <a:gd name="connsiteX13" fmla="*/ 2671011 w 13646634"/>
                  <a:gd name="connsiteY13" fmla="*/ 6276198 h 6323089"/>
                  <a:gd name="connsiteX14" fmla="*/ 0 w 13646634"/>
                  <a:gd name="connsiteY14" fmla="*/ 6232390 h 6323089"/>
                  <a:gd name="connsiteX15" fmla="*/ 937847 w 13646634"/>
                  <a:gd name="connsiteY15" fmla="*/ 1985552 h 6323089"/>
                  <a:gd name="connsiteX0" fmla="*/ 867509 w 13576296"/>
                  <a:gd name="connsiteY0" fmla="*/ 1985552 h 6323089"/>
                  <a:gd name="connsiteX1" fmla="*/ 4359134 w 13576296"/>
                  <a:gd name="connsiteY1" fmla="*/ 39521 h 6323089"/>
                  <a:gd name="connsiteX2" fmla="*/ 6727196 w 13576296"/>
                  <a:gd name="connsiteY2" fmla="*/ 5010105 h 6323089"/>
                  <a:gd name="connsiteX3" fmla="*/ 9189041 w 13576296"/>
                  <a:gd name="connsiteY3" fmla="*/ 16075 h 6323089"/>
                  <a:gd name="connsiteX4" fmla="*/ 12166704 w 13576296"/>
                  <a:gd name="connsiteY4" fmla="*/ 1422844 h 6323089"/>
                  <a:gd name="connsiteX5" fmla="*/ 13573473 w 13576296"/>
                  <a:gd name="connsiteY5" fmla="*/ 6302729 h 6323089"/>
                  <a:gd name="connsiteX6" fmla="*/ 10830273 w 13576296"/>
                  <a:gd name="connsiteY6" fmla="*/ 6299644 h 6323089"/>
                  <a:gd name="connsiteX7" fmla="*/ 10830274 w 13576296"/>
                  <a:gd name="connsiteY7" fmla="*/ 4095706 h 6323089"/>
                  <a:gd name="connsiteX8" fmla="*/ 10150334 w 13576296"/>
                  <a:gd name="connsiteY8" fmla="*/ 4259829 h 6323089"/>
                  <a:gd name="connsiteX9" fmla="*/ 10126888 w 13576296"/>
                  <a:gd name="connsiteY9" fmla="*/ 6299644 h 6323089"/>
                  <a:gd name="connsiteX10" fmla="*/ 3350950 w 13576296"/>
                  <a:gd name="connsiteY10" fmla="*/ 6323089 h 6323089"/>
                  <a:gd name="connsiteX11" fmla="*/ 3374395 w 13576296"/>
                  <a:gd name="connsiteY11" fmla="*/ 4212936 h 6323089"/>
                  <a:gd name="connsiteX12" fmla="*/ 2600673 w 13576296"/>
                  <a:gd name="connsiteY12" fmla="*/ 4212937 h 6323089"/>
                  <a:gd name="connsiteX13" fmla="*/ 2600673 w 13576296"/>
                  <a:gd name="connsiteY13" fmla="*/ 6276198 h 6323089"/>
                  <a:gd name="connsiteX14" fmla="*/ 0 w 13576296"/>
                  <a:gd name="connsiteY14" fmla="*/ 6302729 h 6323089"/>
                  <a:gd name="connsiteX15" fmla="*/ 867509 w 13576296"/>
                  <a:gd name="connsiteY15" fmla="*/ 1985552 h 6323089"/>
                  <a:gd name="connsiteX0" fmla="*/ 875123 w 13583910"/>
                  <a:gd name="connsiteY0" fmla="*/ 1985552 h 6323089"/>
                  <a:gd name="connsiteX1" fmla="*/ 4366748 w 13583910"/>
                  <a:gd name="connsiteY1" fmla="*/ 39521 h 6323089"/>
                  <a:gd name="connsiteX2" fmla="*/ 6734810 w 13583910"/>
                  <a:gd name="connsiteY2" fmla="*/ 5010105 h 6323089"/>
                  <a:gd name="connsiteX3" fmla="*/ 9196655 w 13583910"/>
                  <a:gd name="connsiteY3" fmla="*/ 16075 h 6323089"/>
                  <a:gd name="connsiteX4" fmla="*/ 12174318 w 13583910"/>
                  <a:gd name="connsiteY4" fmla="*/ 1422844 h 6323089"/>
                  <a:gd name="connsiteX5" fmla="*/ 13581087 w 13583910"/>
                  <a:gd name="connsiteY5" fmla="*/ 6302729 h 6323089"/>
                  <a:gd name="connsiteX6" fmla="*/ 10837887 w 13583910"/>
                  <a:gd name="connsiteY6" fmla="*/ 6299644 h 6323089"/>
                  <a:gd name="connsiteX7" fmla="*/ 10837888 w 13583910"/>
                  <a:gd name="connsiteY7" fmla="*/ 4095706 h 6323089"/>
                  <a:gd name="connsiteX8" fmla="*/ 10157948 w 13583910"/>
                  <a:gd name="connsiteY8" fmla="*/ 4259829 h 6323089"/>
                  <a:gd name="connsiteX9" fmla="*/ 10134502 w 13583910"/>
                  <a:gd name="connsiteY9" fmla="*/ 6299644 h 6323089"/>
                  <a:gd name="connsiteX10" fmla="*/ 3358564 w 13583910"/>
                  <a:gd name="connsiteY10" fmla="*/ 6323089 h 6323089"/>
                  <a:gd name="connsiteX11" fmla="*/ 3382009 w 13583910"/>
                  <a:gd name="connsiteY11" fmla="*/ 4212936 h 6323089"/>
                  <a:gd name="connsiteX12" fmla="*/ 2608287 w 13583910"/>
                  <a:gd name="connsiteY12" fmla="*/ 4212937 h 6323089"/>
                  <a:gd name="connsiteX13" fmla="*/ 2608287 w 13583910"/>
                  <a:gd name="connsiteY13" fmla="*/ 6276198 h 6323089"/>
                  <a:gd name="connsiteX14" fmla="*/ 7614 w 13583910"/>
                  <a:gd name="connsiteY14" fmla="*/ 6302729 h 6323089"/>
                  <a:gd name="connsiteX15" fmla="*/ 875123 w 13583910"/>
                  <a:gd name="connsiteY15" fmla="*/ 1985552 h 6323089"/>
                  <a:gd name="connsiteX0" fmla="*/ 1154365 w 13581798"/>
                  <a:gd name="connsiteY0" fmla="*/ 1654535 h 6343764"/>
                  <a:gd name="connsiteX1" fmla="*/ 4364636 w 13581798"/>
                  <a:gd name="connsiteY1" fmla="*/ 60196 h 6343764"/>
                  <a:gd name="connsiteX2" fmla="*/ 6732698 w 13581798"/>
                  <a:gd name="connsiteY2" fmla="*/ 5030780 h 6343764"/>
                  <a:gd name="connsiteX3" fmla="*/ 9194543 w 13581798"/>
                  <a:gd name="connsiteY3" fmla="*/ 36750 h 6343764"/>
                  <a:gd name="connsiteX4" fmla="*/ 12172206 w 13581798"/>
                  <a:gd name="connsiteY4" fmla="*/ 1443519 h 6343764"/>
                  <a:gd name="connsiteX5" fmla="*/ 13578975 w 13581798"/>
                  <a:gd name="connsiteY5" fmla="*/ 6323404 h 6343764"/>
                  <a:gd name="connsiteX6" fmla="*/ 10835775 w 13581798"/>
                  <a:gd name="connsiteY6" fmla="*/ 6320319 h 6343764"/>
                  <a:gd name="connsiteX7" fmla="*/ 10835776 w 13581798"/>
                  <a:gd name="connsiteY7" fmla="*/ 4116381 h 6343764"/>
                  <a:gd name="connsiteX8" fmla="*/ 10155836 w 13581798"/>
                  <a:gd name="connsiteY8" fmla="*/ 4280504 h 6343764"/>
                  <a:gd name="connsiteX9" fmla="*/ 10132390 w 13581798"/>
                  <a:gd name="connsiteY9" fmla="*/ 6320319 h 6343764"/>
                  <a:gd name="connsiteX10" fmla="*/ 3356452 w 13581798"/>
                  <a:gd name="connsiteY10" fmla="*/ 6343764 h 6343764"/>
                  <a:gd name="connsiteX11" fmla="*/ 3379897 w 13581798"/>
                  <a:gd name="connsiteY11" fmla="*/ 4233611 h 6343764"/>
                  <a:gd name="connsiteX12" fmla="*/ 2606175 w 13581798"/>
                  <a:gd name="connsiteY12" fmla="*/ 4233612 h 6343764"/>
                  <a:gd name="connsiteX13" fmla="*/ 2606175 w 13581798"/>
                  <a:gd name="connsiteY13" fmla="*/ 6296873 h 6343764"/>
                  <a:gd name="connsiteX14" fmla="*/ 5502 w 13581798"/>
                  <a:gd name="connsiteY14" fmla="*/ 6323404 h 6343764"/>
                  <a:gd name="connsiteX15" fmla="*/ 1154365 w 13581798"/>
                  <a:gd name="connsiteY15" fmla="*/ 1654535 h 6343764"/>
                  <a:gd name="connsiteX0" fmla="*/ 1154012 w 13581445"/>
                  <a:gd name="connsiteY0" fmla="*/ 1654535 h 6343764"/>
                  <a:gd name="connsiteX1" fmla="*/ 4364283 w 13581445"/>
                  <a:gd name="connsiteY1" fmla="*/ 60196 h 6343764"/>
                  <a:gd name="connsiteX2" fmla="*/ 6732345 w 13581445"/>
                  <a:gd name="connsiteY2" fmla="*/ 5030780 h 6343764"/>
                  <a:gd name="connsiteX3" fmla="*/ 9194190 w 13581445"/>
                  <a:gd name="connsiteY3" fmla="*/ 36750 h 6343764"/>
                  <a:gd name="connsiteX4" fmla="*/ 12171853 w 13581445"/>
                  <a:gd name="connsiteY4" fmla="*/ 1443519 h 6343764"/>
                  <a:gd name="connsiteX5" fmla="*/ 13578622 w 13581445"/>
                  <a:gd name="connsiteY5" fmla="*/ 6323404 h 6343764"/>
                  <a:gd name="connsiteX6" fmla="*/ 10835422 w 13581445"/>
                  <a:gd name="connsiteY6" fmla="*/ 6320319 h 6343764"/>
                  <a:gd name="connsiteX7" fmla="*/ 10835423 w 13581445"/>
                  <a:gd name="connsiteY7" fmla="*/ 4116381 h 6343764"/>
                  <a:gd name="connsiteX8" fmla="*/ 10155483 w 13581445"/>
                  <a:gd name="connsiteY8" fmla="*/ 4280504 h 6343764"/>
                  <a:gd name="connsiteX9" fmla="*/ 10132037 w 13581445"/>
                  <a:gd name="connsiteY9" fmla="*/ 6320319 h 6343764"/>
                  <a:gd name="connsiteX10" fmla="*/ 3356099 w 13581445"/>
                  <a:gd name="connsiteY10" fmla="*/ 6343764 h 6343764"/>
                  <a:gd name="connsiteX11" fmla="*/ 3379544 w 13581445"/>
                  <a:gd name="connsiteY11" fmla="*/ 4233611 h 6343764"/>
                  <a:gd name="connsiteX12" fmla="*/ 2605822 w 13581445"/>
                  <a:gd name="connsiteY12" fmla="*/ 4233612 h 6343764"/>
                  <a:gd name="connsiteX13" fmla="*/ 2605822 w 13581445"/>
                  <a:gd name="connsiteY13" fmla="*/ 6296873 h 6343764"/>
                  <a:gd name="connsiteX14" fmla="*/ 5149 w 13581445"/>
                  <a:gd name="connsiteY14" fmla="*/ 6323404 h 6343764"/>
                  <a:gd name="connsiteX15" fmla="*/ 1154012 w 13581445"/>
                  <a:gd name="connsiteY15" fmla="*/ 1654535 h 6343764"/>
                  <a:gd name="connsiteX0" fmla="*/ 1227606 w 13655039"/>
                  <a:gd name="connsiteY0" fmla="*/ 1654535 h 6343764"/>
                  <a:gd name="connsiteX1" fmla="*/ 4437877 w 13655039"/>
                  <a:gd name="connsiteY1" fmla="*/ 60196 h 6343764"/>
                  <a:gd name="connsiteX2" fmla="*/ 6805939 w 13655039"/>
                  <a:gd name="connsiteY2" fmla="*/ 5030780 h 6343764"/>
                  <a:gd name="connsiteX3" fmla="*/ 9267784 w 13655039"/>
                  <a:gd name="connsiteY3" fmla="*/ 36750 h 6343764"/>
                  <a:gd name="connsiteX4" fmla="*/ 12245447 w 13655039"/>
                  <a:gd name="connsiteY4" fmla="*/ 1443519 h 6343764"/>
                  <a:gd name="connsiteX5" fmla="*/ 13652216 w 13655039"/>
                  <a:gd name="connsiteY5" fmla="*/ 6323404 h 6343764"/>
                  <a:gd name="connsiteX6" fmla="*/ 10909016 w 13655039"/>
                  <a:gd name="connsiteY6" fmla="*/ 6320319 h 6343764"/>
                  <a:gd name="connsiteX7" fmla="*/ 10909017 w 13655039"/>
                  <a:gd name="connsiteY7" fmla="*/ 4116381 h 6343764"/>
                  <a:gd name="connsiteX8" fmla="*/ 10229077 w 13655039"/>
                  <a:gd name="connsiteY8" fmla="*/ 4280504 h 6343764"/>
                  <a:gd name="connsiteX9" fmla="*/ 10205631 w 13655039"/>
                  <a:gd name="connsiteY9" fmla="*/ 6320319 h 6343764"/>
                  <a:gd name="connsiteX10" fmla="*/ 3429693 w 13655039"/>
                  <a:gd name="connsiteY10" fmla="*/ 6343764 h 6343764"/>
                  <a:gd name="connsiteX11" fmla="*/ 3453138 w 13655039"/>
                  <a:gd name="connsiteY11" fmla="*/ 4233611 h 6343764"/>
                  <a:gd name="connsiteX12" fmla="*/ 2679416 w 13655039"/>
                  <a:gd name="connsiteY12" fmla="*/ 4233612 h 6343764"/>
                  <a:gd name="connsiteX13" fmla="*/ 2679416 w 13655039"/>
                  <a:gd name="connsiteY13" fmla="*/ 6296873 h 6343764"/>
                  <a:gd name="connsiteX14" fmla="*/ 78743 w 13655039"/>
                  <a:gd name="connsiteY14" fmla="*/ 6323404 h 6343764"/>
                  <a:gd name="connsiteX15" fmla="*/ 1227606 w 13655039"/>
                  <a:gd name="connsiteY15" fmla="*/ 1654535 h 6343764"/>
                  <a:gd name="connsiteX0" fmla="*/ 1227606 w 13655039"/>
                  <a:gd name="connsiteY0" fmla="*/ 1626092 h 6315321"/>
                  <a:gd name="connsiteX1" fmla="*/ 4437877 w 13655039"/>
                  <a:gd name="connsiteY1" fmla="*/ 31753 h 6315321"/>
                  <a:gd name="connsiteX2" fmla="*/ 6805939 w 13655039"/>
                  <a:gd name="connsiteY2" fmla="*/ 5002337 h 6315321"/>
                  <a:gd name="connsiteX3" fmla="*/ 9267784 w 13655039"/>
                  <a:gd name="connsiteY3" fmla="*/ 8307 h 6315321"/>
                  <a:gd name="connsiteX4" fmla="*/ 12245447 w 13655039"/>
                  <a:gd name="connsiteY4" fmla="*/ 1415076 h 6315321"/>
                  <a:gd name="connsiteX5" fmla="*/ 13652216 w 13655039"/>
                  <a:gd name="connsiteY5" fmla="*/ 6294961 h 6315321"/>
                  <a:gd name="connsiteX6" fmla="*/ 10909016 w 13655039"/>
                  <a:gd name="connsiteY6" fmla="*/ 6291876 h 6315321"/>
                  <a:gd name="connsiteX7" fmla="*/ 10909017 w 13655039"/>
                  <a:gd name="connsiteY7" fmla="*/ 4087938 h 6315321"/>
                  <a:gd name="connsiteX8" fmla="*/ 10229077 w 13655039"/>
                  <a:gd name="connsiteY8" fmla="*/ 4252061 h 6315321"/>
                  <a:gd name="connsiteX9" fmla="*/ 10205631 w 13655039"/>
                  <a:gd name="connsiteY9" fmla="*/ 6291876 h 6315321"/>
                  <a:gd name="connsiteX10" fmla="*/ 3429693 w 13655039"/>
                  <a:gd name="connsiteY10" fmla="*/ 6315321 h 6315321"/>
                  <a:gd name="connsiteX11" fmla="*/ 3453138 w 13655039"/>
                  <a:gd name="connsiteY11" fmla="*/ 4205168 h 6315321"/>
                  <a:gd name="connsiteX12" fmla="*/ 2679416 w 13655039"/>
                  <a:gd name="connsiteY12" fmla="*/ 4205169 h 6315321"/>
                  <a:gd name="connsiteX13" fmla="*/ 2679416 w 13655039"/>
                  <a:gd name="connsiteY13" fmla="*/ 6268430 h 6315321"/>
                  <a:gd name="connsiteX14" fmla="*/ 78743 w 13655039"/>
                  <a:gd name="connsiteY14" fmla="*/ 6294961 h 6315321"/>
                  <a:gd name="connsiteX15" fmla="*/ 1227606 w 13655039"/>
                  <a:gd name="connsiteY15" fmla="*/ 1626092 h 6315321"/>
                  <a:gd name="connsiteX0" fmla="*/ 1227606 w 13655039"/>
                  <a:gd name="connsiteY0" fmla="*/ 1618416 h 6307645"/>
                  <a:gd name="connsiteX1" fmla="*/ 4437877 w 13655039"/>
                  <a:gd name="connsiteY1" fmla="*/ 24077 h 6307645"/>
                  <a:gd name="connsiteX2" fmla="*/ 6805939 w 13655039"/>
                  <a:gd name="connsiteY2" fmla="*/ 4994661 h 6307645"/>
                  <a:gd name="connsiteX3" fmla="*/ 9267784 w 13655039"/>
                  <a:gd name="connsiteY3" fmla="*/ 631 h 6307645"/>
                  <a:gd name="connsiteX4" fmla="*/ 12245447 w 13655039"/>
                  <a:gd name="connsiteY4" fmla="*/ 1407400 h 6307645"/>
                  <a:gd name="connsiteX5" fmla="*/ 13652216 w 13655039"/>
                  <a:gd name="connsiteY5" fmla="*/ 6287285 h 6307645"/>
                  <a:gd name="connsiteX6" fmla="*/ 10909016 w 13655039"/>
                  <a:gd name="connsiteY6" fmla="*/ 6284200 h 6307645"/>
                  <a:gd name="connsiteX7" fmla="*/ 10909017 w 13655039"/>
                  <a:gd name="connsiteY7" fmla="*/ 4080262 h 6307645"/>
                  <a:gd name="connsiteX8" fmla="*/ 10229077 w 13655039"/>
                  <a:gd name="connsiteY8" fmla="*/ 4244385 h 6307645"/>
                  <a:gd name="connsiteX9" fmla="*/ 10205631 w 13655039"/>
                  <a:gd name="connsiteY9" fmla="*/ 6284200 h 6307645"/>
                  <a:gd name="connsiteX10" fmla="*/ 3429693 w 13655039"/>
                  <a:gd name="connsiteY10" fmla="*/ 6307645 h 6307645"/>
                  <a:gd name="connsiteX11" fmla="*/ 3453138 w 13655039"/>
                  <a:gd name="connsiteY11" fmla="*/ 4197492 h 6307645"/>
                  <a:gd name="connsiteX12" fmla="*/ 2679416 w 13655039"/>
                  <a:gd name="connsiteY12" fmla="*/ 4197493 h 6307645"/>
                  <a:gd name="connsiteX13" fmla="*/ 2679416 w 13655039"/>
                  <a:gd name="connsiteY13" fmla="*/ 6260754 h 6307645"/>
                  <a:gd name="connsiteX14" fmla="*/ 78743 w 13655039"/>
                  <a:gd name="connsiteY14" fmla="*/ 6287285 h 6307645"/>
                  <a:gd name="connsiteX15" fmla="*/ 1227606 w 13655039"/>
                  <a:gd name="connsiteY15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10237247 w 13663209"/>
                  <a:gd name="connsiteY8" fmla="*/ 4244385 h 6307645"/>
                  <a:gd name="connsiteX9" fmla="*/ 10213801 w 13663209"/>
                  <a:gd name="connsiteY9" fmla="*/ 6284200 h 6307645"/>
                  <a:gd name="connsiteX10" fmla="*/ 3437863 w 13663209"/>
                  <a:gd name="connsiteY10" fmla="*/ 6307645 h 6307645"/>
                  <a:gd name="connsiteX11" fmla="*/ 3461308 w 13663209"/>
                  <a:gd name="connsiteY11" fmla="*/ 4197492 h 6307645"/>
                  <a:gd name="connsiteX12" fmla="*/ 2687586 w 13663209"/>
                  <a:gd name="connsiteY12" fmla="*/ 4197493 h 6307645"/>
                  <a:gd name="connsiteX13" fmla="*/ 2687586 w 13663209"/>
                  <a:gd name="connsiteY13" fmla="*/ 6260754 h 6307645"/>
                  <a:gd name="connsiteX14" fmla="*/ 86913 w 13663209"/>
                  <a:gd name="connsiteY14" fmla="*/ 6287285 h 6307645"/>
                  <a:gd name="connsiteX15" fmla="*/ 1235776 w 13663209"/>
                  <a:gd name="connsiteY15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10237247 w 13663209"/>
                  <a:gd name="connsiteY8" fmla="*/ 4244385 h 6307645"/>
                  <a:gd name="connsiteX9" fmla="*/ 10213801 w 13663209"/>
                  <a:gd name="connsiteY9" fmla="*/ 6284200 h 6307645"/>
                  <a:gd name="connsiteX10" fmla="*/ 7333287 w 13663209"/>
                  <a:gd name="connsiteY10" fmla="*/ 6263952 h 6307645"/>
                  <a:gd name="connsiteX11" fmla="*/ 3437863 w 13663209"/>
                  <a:gd name="connsiteY11" fmla="*/ 6307645 h 6307645"/>
                  <a:gd name="connsiteX12" fmla="*/ 3461308 w 13663209"/>
                  <a:gd name="connsiteY12" fmla="*/ 4197492 h 6307645"/>
                  <a:gd name="connsiteX13" fmla="*/ 2687586 w 13663209"/>
                  <a:gd name="connsiteY13" fmla="*/ 4197493 h 6307645"/>
                  <a:gd name="connsiteX14" fmla="*/ 2687586 w 13663209"/>
                  <a:gd name="connsiteY14" fmla="*/ 6260754 h 6307645"/>
                  <a:gd name="connsiteX15" fmla="*/ 86913 w 13663209"/>
                  <a:gd name="connsiteY15" fmla="*/ 6287285 h 6307645"/>
                  <a:gd name="connsiteX16" fmla="*/ 1235776 w 13663209"/>
                  <a:gd name="connsiteY16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10237247 w 13663209"/>
                  <a:gd name="connsiteY8" fmla="*/ 4244385 h 6307645"/>
                  <a:gd name="connsiteX9" fmla="*/ 7333287 w 13663209"/>
                  <a:gd name="connsiteY9" fmla="*/ 6263952 h 6307645"/>
                  <a:gd name="connsiteX10" fmla="*/ 3437863 w 13663209"/>
                  <a:gd name="connsiteY10" fmla="*/ 6307645 h 6307645"/>
                  <a:gd name="connsiteX11" fmla="*/ 3461308 w 13663209"/>
                  <a:gd name="connsiteY11" fmla="*/ 4197492 h 6307645"/>
                  <a:gd name="connsiteX12" fmla="*/ 2687586 w 13663209"/>
                  <a:gd name="connsiteY12" fmla="*/ 4197493 h 6307645"/>
                  <a:gd name="connsiteX13" fmla="*/ 2687586 w 13663209"/>
                  <a:gd name="connsiteY13" fmla="*/ 6260754 h 6307645"/>
                  <a:gd name="connsiteX14" fmla="*/ 86913 w 13663209"/>
                  <a:gd name="connsiteY14" fmla="*/ 6287285 h 6307645"/>
                  <a:gd name="connsiteX15" fmla="*/ 1235776 w 13663209"/>
                  <a:gd name="connsiteY15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10917187 w 13663209"/>
                  <a:gd name="connsiteY7" fmla="*/ 4080262 h 6307645"/>
                  <a:gd name="connsiteX8" fmla="*/ 7333287 w 13663209"/>
                  <a:gd name="connsiteY8" fmla="*/ 6263952 h 6307645"/>
                  <a:gd name="connsiteX9" fmla="*/ 3437863 w 13663209"/>
                  <a:gd name="connsiteY9" fmla="*/ 6307645 h 6307645"/>
                  <a:gd name="connsiteX10" fmla="*/ 3461308 w 13663209"/>
                  <a:gd name="connsiteY10" fmla="*/ 4197492 h 6307645"/>
                  <a:gd name="connsiteX11" fmla="*/ 2687586 w 13663209"/>
                  <a:gd name="connsiteY11" fmla="*/ 4197493 h 6307645"/>
                  <a:gd name="connsiteX12" fmla="*/ 2687586 w 13663209"/>
                  <a:gd name="connsiteY12" fmla="*/ 6260754 h 6307645"/>
                  <a:gd name="connsiteX13" fmla="*/ 86913 w 13663209"/>
                  <a:gd name="connsiteY13" fmla="*/ 6287285 h 6307645"/>
                  <a:gd name="connsiteX14" fmla="*/ 1235776 w 13663209"/>
                  <a:gd name="connsiteY14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10917186 w 13663209"/>
                  <a:gd name="connsiteY6" fmla="*/ 6284200 h 6307645"/>
                  <a:gd name="connsiteX7" fmla="*/ 7333287 w 13663209"/>
                  <a:gd name="connsiteY7" fmla="*/ 6263952 h 6307645"/>
                  <a:gd name="connsiteX8" fmla="*/ 3437863 w 13663209"/>
                  <a:gd name="connsiteY8" fmla="*/ 6307645 h 6307645"/>
                  <a:gd name="connsiteX9" fmla="*/ 3461308 w 13663209"/>
                  <a:gd name="connsiteY9" fmla="*/ 4197492 h 6307645"/>
                  <a:gd name="connsiteX10" fmla="*/ 2687586 w 13663209"/>
                  <a:gd name="connsiteY10" fmla="*/ 4197493 h 6307645"/>
                  <a:gd name="connsiteX11" fmla="*/ 2687586 w 13663209"/>
                  <a:gd name="connsiteY11" fmla="*/ 6260754 h 6307645"/>
                  <a:gd name="connsiteX12" fmla="*/ 86913 w 13663209"/>
                  <a:gd name="connsiteY12" fmla="*/ 6287285 h 6307645"/>
                  <a:gd name="connsiteX13" fmla="*/ 1235776 w 13663209"/>
                  <a:gd name="connsiteY13" fmla="*/ 1618416 h 6307645"/>
                  <a:gd name="connsiteX0" fmla="*/ 1235776 w 13663209"/>
                  <a:gd name="connsiteY0" fmla="*/ 1618416 h 6307645"/>
                  <a:gd name="connsiteX1" fmla="*/ 4446047 w 13663209"/>
                  <a:gd name="connsiteY1" fmla="*/ 24077 h 6307645"/>
                  <a:gd name="connsiteX2" fmla="*/ 6814109 w 13663209"/>
                  <a:gd name="connsiteY2" fmla="*/ 4994661 h 6307645"/>
                  <a:gd name="connsiteX3" fmla="*/ 9275954 w 13663209"/>
                  <a:gd name="connsiteY3" fmla="*/ 631 h 6307645"/>
                  <a:gd name="connsiteX4" fmla="*/ 12253617 w 13663209"/>
                  <a:gd name="connsiteY4" fmla="*/ 1407400 h 6307645"/>
                  <a:gd name="connsiteX5" fmla="*/ 13660386 w 13663209"/>
                  <a:gd name="connsiteY5" fmla="*/ 6287285 h 6307645"/>
                  <a:gd name="connsiteX6" fmla="*/ 7333287 w 13663209"/>
                  <a:gd name="connsiteY6" fmla="*/ 6263952 h 6307645"/>
                  <a:gd name="connsiteX7" fmla="*/ 3437863 w 13663209"/>
                  <a:gd name="connsiteY7" fmla="*/ 6307645 h 6307645"/>
                  <a:gd name="connsiteX8" fmla="*/ 3461308 w 13663209"/>
                  <a:gd name="connsiteY8" fmla="*/ 4197492 h 6307645"/>
                  <a:gd name="connsiteX9" fmla="*/ 2687586 w 13663209"/>
                  <a:gd name="connsiteY9" fmla="*/ 4197493 h 6307645"/>
                  <a:gd name="connsiteX10" fmla="*/ 2687586 w 13663209"/>
                  <a:gd name="connsiteY10" fmla="*/ 6260754 h 6307645"/>
                  <a:gd name="connsiteX11" fmla="*/ 86913 w 13663209"/>
                  <a:gd name="connsiteY11" fmla="*/ 6287285 h 6307645"/>
                  <a:gd name="connsiteX12" fmla="*/ 1235776 w 13663209"/>
                  <a:gd name="connsiteY12" fmla="*/ 1618416 h 6307645"/>
                  <a:gd name="connsiteX0" fmla="*/ 1235776 w 12253617"/>
                  <a:gd name="connsiteY0" fmla="*/ 1618416 h 6307645"/>
                  <a:gd name="connsiteX1" fmla="*/ 4446047 w 12253617"/>
                  <a:gd name="connsiteY1" fmla="*/ 24077 h 6307645"/>
                  <a:gd name="connsiteX2" fmla="*/ 6814109 w 12253617"/>
                  <a:gd name="connsiteY2" fmla="*/ 4994661 h 6307645"/>
                  <a:gd name="connsiteX3" fmla="*/ 9275954 w 12253617"/>
                  <a:gd name="connsiteY3" fmla="*/ 631 h 6307645"/>
                  <a:gd name="connsiteX4" fmla="*/ 12253617 w 12253617"/>
                  <a:gd name="connsiteY4" fmla="*/ 1407400 h 6307645"/>
                  <a:gd name="connsiteX5" fmla="*/ 7333287 w 12253617"/>
                  <a:gd name="connsiteY5" fmla="*/ 6263952 h 6307645"/>
                  <a:gd name="connsiteX6" fmla="*/ 3437863 w 12253617"/>
                  <a:gd name="connsiteY6" fmla="*/ 6307645 h 6307645"/>
                  <a:gd name="connsiteX7" fmla="*/ 3461308 w 12253617"/>
                  <a:gd name="connsiteY7" fmla="*/ 4197492 h 6307645"/>
                  <a:gd name="connsiteX8" fmla="*/ 2687586 w 12253617"/>
                  <a:gd name="connsiteY8" fmla="*/ 4197493 h 6307645"/>
                  <a:gd name="connsiteX9" fmla="*/ 2687586 w 12253617"/>
                  <a:gd name="connsiteY9" fmla="*/ 6260754 h 6307645"/>
                  <a:gd name="connsiteX10" fmla="*/ 86913 w 12253617"/>
                  <a:gd name="connsiteY10" fmla="*/ 6287285 h 6307645"/>
                  <a:gd name="connsiteX11" fmla="*/ 1235776 w 12253617"/>
                  <a:gd name="connsiteY11" fmla="*/ 1618416 h 6307645"/>
                  <a:gd name="connsiteX0" fmla="*/ 1235776 w 12253617"/>
                  <a:gd name="connsiteY0" fmla="*/ 1618416 h 6307645"/>
                  <a:gd name="connsiteX1" fmla="*/ 4446047 w 12253617"/>
                  <a:gd name="connsiteY1" fmla="*/ 24077 h 6307645"/>
                  <a:gd name="connsiteX2" fmla="*/ 6814109 w 12253617"/>
                  <a:gd name="connsiteY2" fmla="*/ 4994661 h 6307645"/>
                  <a:gd name="connsiteX3" fmla="*/ 9275954 w 12253617"/>
                  <a:gd name="connsiteY3" fmla="*/ 631 h 6307645"/>
                  <a:gd name="connsiteX4" fmla="*/ 12253617 w 12253617"/>
                  <a:gd name="connsiteY4" fmla="*/ 1407400 h 6307645"/>
                  <a:gd name="connsiteX5" fmla="*/ 7418397 w 12253617"/>
                  <a:gd name="connsiteY5" fmla="*/ 6307645 h 6307645"/>
                  <a:gd name="connsiteX6" fmla="*/ 3437863 w 12253617"/>
                  <a:gd name="connsiteY6" fmla="*/ 6307645 h 6307645"/>
                  <a:gd name="connsiteX7" fmla="*/ 3461308 w 12253617"/>
                  <a:gd name="connsiteY7" fmla="*/ 4197492 h 6307645"/>
                  <a:gd name="connsiteX8" fmla="*/ 2687586 w 12253617"/>
                  <a:gd name="connsiteY8" fmla="*/ 4197493 h 6307645"/>
                  <a:gd name="connsiteX9" fmla="*/ 2687586 w 12253617"/>
                  <a:gd name="connsiteY9" fmla="*/ 6260754 h 6307645"/>
                  <a:gd name="connsiteX10" fmla="*/ 86913 w 12253617"/>
                  <a:gd name="connsiteY10" fmla="*/ 6287285 h 6307645"/>
                  <a:gd name="connsiteX11" fmla="*/ 1235776 w 12253617"/>
                  <a:gd name="connsiteY11" fmla="*/ 1618416 h 6307645"/>
                  <a:gd name="connsiteX0" fmla="*/ 1235776 w 12253617"/>
                  <a:gd name="connsiteY0" fmla="*/ 1618416 h 6307645"/>
                  <a:gd name="connsiteX1" fmla="*/ 4446047 w 12253617"/>
                  <a:gd name="connsiteY1" fmla="*/ 24077 h 6307645"/>
                  <a:gd name="connsiteX2" fmla="*/ 6814109 w 12253617"/>
                  <a:gd name="connsiteY2" fmla="*/ 4994661 h 6307645"/>
                  <a:gd name="connsiteX3" fmla="*/ 9275954 w 12253617"/>
                  <a:gd name="connsiteY3" fmla="*/ 631 h 6307645"/>
                  <a:gd name="connsiteX4" fmla="*/ 12253617 w 12253617"/>
                  <a:gd name="connsiteY4" fmla="*/ 1407400 h 6307645"/>
                  <a:gd name="connsiteX5" fmla="*/ 7418397 w 12253617"/>
                  <a:gd name="connsiteY5" fmla="*/ 6307645 h 6307645"/>
                  <a:gd name="connsiteX6" fmla="*/ 3437863 w 12253617"/>
                  <a:gd name="connsiteY6" fmla="*/ 6307645 h 6307645"/>
                  <a:gd name="connsiteX7" fmla="*/ 3461308 w 12253617"/>
                  <a:gd name="connsiteY7" fmla="*/ 4197492 h 6307645"/>
                  <a:gd name="connsiteX8" fmla="*/ 2687586 w 12253617"/>
                  <a:gd name="connsiteY8" fmla="*/ 4197493 h 6307645"/>
                  <a:gd name="connsiteX9" fmla="*/ 2687586 w 12253617"/>
                  <a:gd name="connsiteY9" fmla="*/ 6260754 h 6307645"/>
                  <a:gd name="connsiteX10" fmla="*/ 86913 w 12253617"/>
                  <a:gd name="connsiteY10" fmla="*/ 6287285 h 6307645"/>
                  <a:gd name="connsiteX11" fmla="*/ 1235776 w 12253617"/>
                  <a:gd name="connsiteY11" fmla="*/ 1618416 h 6307645"/>
                  <a:gd name="connsiteX0" fmla="*/ 1235776 w 12253617"/>
                  <a:gd name="connsiteY0" fmla="*/ 1627152 h 6316381"/>
                  <a:gd name="connsiteX1" fmla="*/ 4446047 w 12253617"/>
                  <a:gd name="connsiteY1" fmla="*/ 32813 h 6316381"/>
                  <a:gd name="connsiteX2" fmla="*/ 6814109 w 12253617"/>
                  <a:gd name="connsiteY2" fmla="*/ 5003397 h 6316381"/>
                  <a:gd name="connsiteX3" fmla="*/ 9275954 w 12253617"/>
                  <a:gd name="connsiteY3" fmla="*/ 9367 h 6316381"/>
                  <a:gd name="connsiteX4" fmla="*/ 12253617 w 12253617"/>
                  <a:gd name="connsiteY4" fmla="*/ 1416136 h 6316381"/>
                  <a:gd name="connsiteX5" fmla="*/ 7418397 w 12253617"/>
                  <a:gd name="connsiteY5" fmla="*/ 6316381 h 6316381"/>
                  <a:gd name="connsiteX6" fmla="*/ 3437863 w 12253617"/>
                  <a:gd name="connsiteY6" fmla="*/ 6316381 h 6316381"/>
                  <a:gd name="connsiteX7" fmla="*/ 3461308 w 12253617"/>
                  <a:gd name="connsiteY7" fmla="*/ 4206228 h 6316381"/>
                  <a:gd name="connsiteX8" fmla="*/ 2687586 w 12253617"/>
                  <a:gd name="connsiteY8" fmla="*/ 4206229 h 6316381"/>
                  <a:gd name="connsiteX9" fmla="*/ 2687586 w 12253617"/>
                  <a:gd name="connsiteY9" fmla="*/ 6269490 h 6316381"/>
                  <a:gd name="connsiteX10" fmla="*/ 86913 w 12253617"/>
                  <a:gd name="connsiteY10" fmla="*/ 6296021 h 6316381"/>
                  <a:gd name="connsiteX11" fmla="*/ 1235776 w 12253617"/>
                  <a:gd name="connsiteY11" fmla="*/ 1627152 h 6316381"/>
                  <a:gd name="connsiteX0" fmla="*/ 1235776 w 12253617"/>
                  <a:gd name="connsiteY0" fmla="*/ 1619906 h 6309135"/>
                  <a:gd name="connsiteX1" fmla="*/ 4446047 w 12253617"/>
                  <a:gd name="connsiteY1" fmla="*/ 25567 h 6309135"/>
                  <a:gd name="connsiteX2" fmla="*/ 6814109 w 12253617"/>
                  <a:gd name="connsiteY2" fmla="*/ 4996151 h 6309135"/>
                  <a:gd name="connsiteX3" fmla="*/ 9275954 w 12253617"/>
                  <a:gd name="connsiteY3" fmla="*/ 2121 h 6309135"/>
                  <a:gd name="connsiteX4" fmla="*/ 12253617 w 12253617"/>
                  <a:gd name="connsiteY4" fmla="*/ 1408890 h 6309135"/>
                  <a:gd name="connsiteX5" fmla="*/ 7418397 w 12253617"/>
                  <a:gd name="connsiteY5" fmla="*/ 6309135 h 6309135"/>
                  <a:gd name="connsiteX6" fmla="*/ 3437863 w 12253617"/>
                  <a:gd name="connsiteY6" fmla="*/ 6309135 h 6309135"/>
                  <a:gd name="connsiteX7" fmla="*/ 3461308 w 12253617"/>
                  <a:gd name="connsiteY7" fmla="*/ 4198982 h 6309135"/>
                  <a:gd name="connsiteX8" fmla="*/ 2687586 w 12253617"/>
                  <a:gd name="connsiteY8" fmla="*/ 4198983 h 6309135"/>
                  <a:gd name="connsiteX9" fmla="*/ 2687586 w 12253617"/>
                  <a:gd name="connsiteY9" fmla="*/ 6262244 h 6309135"/>
                  <a:gd name="connsiteX10" fmla="*/ 86913 w 12253617"/>
                  <a:gd name="connsiteY10" fmla="*/ 6288775 h 6309135"/>
                  <a:gd name="connsiteX11" fmla="*/ 1235776 w 12253617"/>
                  <a:gd name="connsiteY11" fmla="*/ 1619906 h 6309135"/>
                  <a:gd name="connsiteX0" fmla="*/ 1235776 w 12253617"/>
                  <a:gd name="connsiteY0" fmla="*/ 1619905 h 6309134"/>
                  <a:gd name="connsiteX1" fmla="*/ 4446047 w 12253617"/>
                  <a:gd name="connsiteY1" fmla="*/ 25566 h 6309134"/>
                  <a:gd name="connsiteX2" fmla="*/ 6814109 w 12253617"/>
                  <a:gd name="connsiteY2" fmla="*/ 4996150 h 6309134"/>
                  <a:gd name="connsiteX3" fmla="*/ 9275954 w 12253617"/>
                  <a:gd name="connsiteY3" fmla="*/ 2120 h 6309134"/>
                  <a:gd name="connsiteX4" fmla="*/ 12253617 w 12253617"/>
                  <a:gd name="connsiteY4" fmla="*/ 1408889 h 6309134"/>
                  <a:gd name="connsiteX5" fmla="*/ 7418397 w 12253617"/>
                  <a:gd name="connsiteY5" fmla="*/ 6309134 h 6309134"/>
                  <a:gd name="connsiteX6" fmla="*/ 3437863 w 12253617"/>
                  <a:gd name="connsiteY6" fmla="*/ 6309134 h 6309134"/>
                  <a:gd name="connsiteX7" fmla="*/ 3461308 w 12253617"/>
                  <a:gd name="connsiteY7" fmla="*/ 4198981 h 6309134"/>
                  <a:gd name="connsiteX8" fmla="*/ 2687586 w 12253617"/>
                  <a:gd name="connsiteY8" fmla="*/ 4198982 h 6309134"/>
                  <a:gd name="connsiteX9" fmla="*/ 2687586 w 12253617"/>
                  <a:gd name="connsiteY9" fmla="*/ 6262243 h 6309134"/>
                  <a:gd name="connsiteX10" fmla="*/ 86913 w 12253617"/>
                  <a:gd name="connsiteY10" fmla="*/ 6288774 h 6309134"/>
                  <a:gd name="connsiteX11" fmla="*/ 1235776 w 12253617"/>
                  <a:gd name="connsiteY11" fmla="*/ 1619905 h 6309134"/>
                  <a:gd name="connsiteX0" fmla="*/ 1235776 w 12168508"/>
                  <a:gd name="connsiteY0" fmla="*/ 1620410 h 6309639"/>
                  <a:gd name="connsiteX1" fmla="*/ 4446047 w 12168508"/>
                  <a:gd name="connsiteY1" fmla="*/ 26071 h 6309639"/>
                  <a:gd name="connsiteX2" fmla="*/ 6814109 w 12168508"/>
                  <a:gd name="connsiteY2" fmla="*/ 4996655 h 6309639"/>
                  <a:gd name="connsiteX3" fmla="*/ 9275954 w 12168508"/>
                  <a:gd name="connsiteY3" fmla="*/ 2625 h 6309639"/>
                  <a:gd name="connsiteX4" fmla="*/ 12168508 w 12168508"/>
                  <a:gd name="connsiteY4" fmla="*/ 1365701 h 6309639"/>
                  <a:gd name="connsiteX5" fmla="*/ 7418397 w 12168508"/>
                  <a:gd name="connsiteY5" fmla="*/ 6309639 h 6309639"/>
                  <a:gd name="connsiteX6" fmla="*/ 3437863 w 12168508"/>
                  <a:gd name="connsiteY6" fmla="*/ 6309639 h 6309639"/>
                  <a:gd name="connsiteX7" fmla="*/ 3461308 w 12168508"/>
                  <a:gd name="connsiteY7" fmla="*/ 4199486 h 6309639"/>
                  <a:gd name="connsiteX8" fmla="*/ 2687586 w 12168508"/>
                  <a:gd name="connsiteY8" fmla="*/ 4199487 h 6309639"/>
                  <a:gd name="connsiteX9" fmla="*/ 2687586 w 12168508"/>
                  <a:gd name="connsiteY9" fmla="*/ 6262748 h 6309639"/>
                  <a:gd name="connsiteX10" fmla="*/ 86913 w 12168508"/>
                  <a:gd name="connsiteY10" fmla="*/ 6289279 h 6309639"/>
                  <a:gd name="connsiteX11" fmla="*/ 1235776 w 12168508"/>
                  <a:gd name="connsiteY11" fmla="*/ 1620410 h 6309639"/>
                  <a:gd name="connsiteX0" fmla="*/ 1235776 w 12168508"/>
                  <a:gd name="connsiteY0" fmla="*/ 1620410 h 6309639"/>
                  <a:gd name="connsiteX1" fmla="*/ 4446047 w 12168508"/>
                  <a:gd name="connsiteY1" fmla="*/ 26071 h 6309639"/>
                  <a:gd name="connsiteX2" fmla="*/ 6814109 w 12168508"/>
                  <a:gd name="connsiteY2" fmla="*/ 4996655 h 6309639"/>
                  <a:gd name="connsiteX3" fmla="*/ 9275954 w 12168508"/>
                  <a:gd name="connsiteY3" fmla="*/ 2625 h 6309639"/>
                  <a:gd name="connsiteX4" fmla="*/ 12168508 w 12168508"/>
                  <a:gd name="connsiteY4" fmla="*/ 1365701 h 6309639"/>
                  <a:gd name="connsiteX5" fmla="*/ 7418397 w 12168508"/>
                  <a:gd name="connsiteY5" fmla="*/ 6309639 h 6309639"/>
                  <a:gd name="connsiteX6" fmla="*/ 3437863 w 12168508"/>
                  <a:gd name="connsiteY6" fmla="*/ 6309639 h 6309639"/>
                  <a:gd name="connsiteX7" fmla="*/ 3461308 w 12168508"/>
                  <a:gd name="connsiteY7" fmla="*/ 4199486 h 6309639"/>
                  <a:gd name="connsiteX8" fmla="*/ 2687586 w 12168508"/>
                  <a:gd name="connsiteY8" fmla="*/ 4199487 h 6309639"/>
                  <a:gd name="connsiteX9" fmla="*/ 2687586 w 12168508"/>
                  <a:gd name="connsiteY9" fmla="*/ 6262748 h 6309639"/>
                  <a:gd name="connsiteX10" fmla="*/ 86913 w 12168508"/>
                  <a:gd name="connsiteY10" fmla="*/ 6289279 h 6309639"/>
                  <a:gd name="connsiteX11" fmla="*/ 1235776 w 12168508"/>
                  <a:gd name="connsiteY11" fmla="*/ 1620410 h 6309639"/>
                  <a:gd name="connsiteX0" fmla="*/ 1235776 w 12168508"/>
                  <a:gd name="connsiteY0" fmla="*/ 1617805 h 6307034"/>
                  <a:gd name="connsiteX1" fmla="*/ 4446047 w 12168508"/>
                  <a:gd name="connsiteY1" fmla="*/ 23466 h 6307034"/>
                  <a:gd name="connsiteX2" fmla="*/ 6814109 w 12168508"/>
                  <a:gd name="connsiteY2" fmla="*/ 4994050 h 6307034"/>
                  <a:gd name="connsiteX3" fmla="*/ 9275954 w 12168508"/>
                  <a:gd name="connsiteY3" fmla="*/ 20 h 6307034"/>
                  <a:gd name="connsiteX4" fmla="*/ 12168508 w 12168508"/>
                  <a:gd name="connsiteY4" fmla="*/ 1363096 h 6307034"/>
                  <a:gd name="connsiteX5" fmla="*/ 7418397 w 12168508"/>
                  <a:gd name="connsiteY5" fmla="*/ 6307034 h 6307034"/>
                  <a:gd name="connsiteX6" fmla="*/ 3437863 w 12168508"/>
                  <a:gd name="connsiteY6" fmla="*/ 6307034 h 6307034"/>
                  <a:gd name="connsiteX7" fmla="*/ 3461308 w 12168508"/>
                  <a:gd name="connsiteY7" fmla="*/ 4196881 h 6307034"/>
                  <a:gd name="connsiteX8" fmla="*/ 2687586 w 12168508"/>
                  <a:gd name="connsiteY8" fmla="*/ 4196882 h 6307034"/>
                  <a:gd name="connsiteX9" fmla="*/ 2687586 w 12168508"/>
                  <a:gd name="connsiteY9" fmla="*/ 6260143 h 6307034"/>
                  <a:gd name="connsiteX10" fmla="*/ 86913 w 12168508"/>
                  <a:gd name="connsiteY10" fmla="*/ 6286674 h 6307034"/>
                  <a:gd name="connsiteX11" fmla="*/ 1235776 w 12168508"/>
                  <a:gd name="connsiteY11" fmla="*/ 1617805 h 6307034"/>
                  <a:gd name="connsiteX0" fmla="*/ 1376894 w 12309626"/>
                  <a:gd name="connsiteY0" fmla="*/ 1617805 h 6307034"/>
                  <a:gd name="connsiteX1" fmla="*/ 4587165 w 12309626"/>
                  <a:gd name="connsiteY1" fmla="*/ 23466 h 6307034"/>
                  <a:gd name="connsiteX2" fmla="*/ 6955227 w 12309626"/>
                  <a:gd name="connsiteY2" fmla="*/ 4994050 h 6307034"/>
                  <a:gd name="connsiteX3" fmla="*/ 9417072 w 12309626"/>
                  <a:gd name="connsiteY3" fmla="*/ 20 h 6307034"/>
                  <a:gd name="connsiteX4" fmla="*/ 12309626 w 12309626"/>
                  <a:gd name="connsiteY4" fmla="*/ 1363096 h 6307034"/>
                  <a:gd name="connsiteX5" fmla="*/ 7559515 w 12309626"/>
                  <a:gd name="connsiteY5" fmla="*/ 6307034 h 6307034"/>
                  <a:gd name="connsiteX6" fmla="*/ 3578981 w 12309626"/>
                  <a:gd name="connsiteY6" fmla="*/ 6307034 h 6307034"/>
                  <a:gd name="connsiteX7" fmla="*/ 3602426 w 12309626"/>
                  <a:gd name="connsiteY7" fmla="*/ 4196881 h 6307034"/>
                  <a:gd name="connsiteX8" fmla="*/ 2828704 w 12309626"/>
                  <a:gd name="connsiteY8" fmla="*/ 4196882 h 6307034"/>
                  <a:gd name="connsiteX9" fmla="*/ 2828704 w 12309626"/>
                  <a:gd name="connsiteY9" fmla="*/ 6260143 h 6307034"/>
                  <a:gd name="connsiteX10" fmla="*/ 79090 w 12309626"/>
                  <a:gd name="connsiteY10" fmla="*/ 6221134 h 6307034"/>
                  <a:gd name="connsiteX11" fmla="*/ 1376894 w 12309626"/>
                  <a:gd name="connsiteY11" fmla="*/ 1617805 h 6307034"/>
                  <a:gd name="connsiteX0" fmla="*/ 1417460 w 12350192"/>
                  <a:gd name="connsiteY0" fmla="*/ 1617805 h 6307034"/>
                  <a:gd name="connsiteX1" fmla="*/ 4627731 w 12350192"/>
                  <a:gd name="connsiteY1" fmla="*/ 23466 h 6307034"/>
                  <a:gd name="connsiteX2" fmla="*/ 6995793 w 12350192"/>
                  <a:gd name="connsiteY2" fmla="*/ 4994050 h 6307034"/>
                  <a:gd name="connsiteX3" fmla="*/ 9457638 w 12350192"/>
                  <a:gd name="connsiteY3" fmla="*/ 20 h 6307034"/>
                  <a:gd name="connsiteX4" fmla="*/ 12350192 w 12350192"/>
                  <a:gd name="connsiteY4" fmla="*/ 1363096 h 6307034"/>
                  <a:gd name="connsiteX5" fmla="*/ 7600081 w 12350192"/>
                  <a:gd name="connsiteY5" fmla="*/ 6307034 h 6307034"/>
                  <a:gd name="connsiteX6" fmla="*/ 3619547 w 12350192"/>
                  <a:gd name="connsiteY6" fmla="*/ 6307034 h 6307034"/>
                  <a:gd name="connsiteX7" fmla="*/ 3642992 w 12350192"/>
                  <a:gd name="connsiteY7" fmla="*/ 4196881 h 6307034"/>
                  <a:gd name="connsiteX8" fmla="*/ 2869270 w 12350192"/>
                  <a:gd name="connsiteY8" fmla="*/ 4196882 h 6307034"/>
                  <a:gd name="connsiteX9" fmla="*/ 2869270 w 12350192"/>
                  <a:gd name="connsiteY9" fmla="*/ 6260143 h 6307034"/>
                  <a:gd name="connsiteX10" fmla="*/ 77102 w 12350192"/>
                  <a:gd name="connsiteY10" fmla="*/ 6286674 h 6307034"/>
                  <a:gd name="connsiteX11" fmla="*/ 1417460 w 12350192"/>
                  <a:gd name="connsiteY11" fmla="*/ 1617805 h 6307034"/>
                  <a:gd name="connsiteX0" fmla="*/ 1417460 w 12350192"/>
                  <a:gd name="connsiteY0" fmla="*/ 1617805 h 6307034"/>
                  <a:gd name="connsiteX1" fmla="*/ 4627731 w 12350192"/>
                  <a:gd name="connsiteY1" fmla="*/ 23466 h 6307034"/>
                  <a:gd name="connsiteX2" fmla="*/ 6995793 w 12350192"/>
                  <a:gd name="connsiteY2" fmla="*/ 4994050 h 6307034"/>
                  <a:gd name="connsiteX3" fmla="*/ 9457638 w 12350192"/>
                  <a:gd name="connsiteY3" fmla="*/ 20 h 6307034"/>
                  <a:gd name="connsiteX4" fmla="*/ 12350192 w 12350192"/>
                  <a:gd name="connsiteY4" fmla="*/ 1363096 h 6307034"/>
                  <a:gd name="connsiteX5" fmla="*/ 7600081 w 12350192"/>
                  <a:gd name="connsiteY5" fmla="*/ 6307034 h 6307034"/>
                  <a:gd name="connsiteX6" fmla="*/ 3619547 w 12350192"/>
                  <a:gd name="connsiteY6" fmla="*/ 6307034 h 6307034"/>
                  <a:gd name="connsiteX7" fmla="*/ 3642992 w 12350192"/>
                  <a:gd name="connsiteY7" fmla="*/ 4196881 h 6307034"/>
                  <a:gd name="connsiteX8" fmla="*/ 2869270 w 12350192"/>
                  <a:gd name="connsiteY8" fmla="*/ 4196882 h 6307034"/>
                  <a:gd name="connsiteX9" fmla="*/ 2953259 w 12350192"/>
                  <a:gd name="connsiteY9" fmla="*/ 6265891 h 6307034"/>
                  <a:gd name="connsiteX10" fmla="*/ 77102 w 12350192"/>
                  <a:gd name="connsiteY10" fmla="*/ 6286674 h 6307034"/>
                  <a:gd name="connsiteX11" fmla="*/ 1417460 w 12350192"/>
                  <a:gd name="connsiteY11" fmla="*/ 1617805 h 6307034"/>
                  <a:gd name="connsiteX0" fmla="*/ 1417460 w 12350192"/>
                  <a:gd name="connsiteY0" fmla="*/ 1617805 h 6307034"/>
                  <a:gd name="connsiteX1" fmla="*/ 4627731 w 12350192"/>
                  <a:gd name="connsiteY1" fmla="*/ 23466 h 6307034"/>
                  <a:gd name="connsiteX2" fmla="*/ 6995793 w 12350192"/>
                  <a:gd name="connsiteY2" fmla="*/ 4994050 h 6307034"/>
                  <a:gd name="connsiteX3" fmla="*/ 9457638 w 12350192"/>
                  <a:gd name="connsiteY3" fmla="*/ 20 h 6307034"/>
                  <a:gd name="connsiteX4" fmla="*/ 12350192 w 12350192"/>
                  <a:gd name="connsiteY4" fmla="*/ 1363096 h 6307034"/>
                  <a:gd name="connsiteX5" fmla="*/ 7600081 w 12350192"/>
                  <a:gd name="connsiteY5" fmla="*/ 6307034 h 6307034"/>
                  <a:gd name="connsiteX6" fmla="*/ 3619547 w 12350192"/>
                  <a:gd name="connsiteY6" fmla="*/ 6307034 h 6307034"/>
                  <a:gd name="connsiteX7" fmla="*/ 3642992 w 12350192"/>
                  <a:gd name="connsiteY7" fmla="*/ 4196881 h 6307034"/>
                  <a:gd name="connsiteX8" fmla="*/ 2869270 w 12350192"/>
                  <a:gd name="connsiteY8" fmla="*/ 4196882 h 6307034"/>
                  <a:gd name="connsiteX9" fmla="*/ 2953259 w 12350192"/>
                  <a:gd name="connsiteY9" fmla="*/ 6254393 h 6307034"/>
                  <a:gd name="connsiteX10" fmla="*/ 77102 w 12350192"/>
                  <a:gd name="connsiteY10" fmla="*/ 6286674 h 6307034"/>
                  <a:gd name="connsiteX11" fmla="*/ 1417460 w 12350192"/>
                  <a:gd name="connsiteY11" fmla="*/ 1617805 h 6307034"/>
                  <a:gd name="connsiteX0" fmla="*/ 1432418 w 12365150"/>
                  <a:gd name="connsiteY0" fmla="*/ 1617805 h 6307034"/>
                  <a:gd name="connsiteX1" fmla="*/ 4642689 w 12365150"/>
                  <a:gd name="connsiteY1" fmla="*/ 23466 h 6307034"/>
                  <a:gd name="connsiteX2" fmla="*/ 7010751 w 12365150"/>
                  <a:gd name="connsiteY2" fmla="*/ 4994050 h 6307034"/>
                  <a:gd name="connsiteX3" fmla="*/ 9472596 w 12365150"/>
                  <a:gd name="connsiteY3" fmla="*/ 20 h 6307034"/>
                  <a:gd name="connsiteX4" fmla="*/ 12365150 w 12365150"/>
                  <a:gd name="connsiteY4" fmla="*/ 1363096 h 6307034"/>
                  <a:gd name="connsiteX5" fmla="*/ 7615039 w 12365150"/>
                  <a:gd name="connsiteY5" fmla="*/ 6307034 h 6307034"/>
                  <a:gd name="connsiteX6" fmla="*/ 3634505 w 12365150"/>
                  <a:gd name="connsiteY6" fmla="*/ 6307034 h 6307034"/>
                  <a:gd name="connsiteX7" fmla="*/ 3657950 w 12365150"/>
                  <a:gd name="connsiteY7" fmla="*/ 4196881 h 6307034"/>
                  <a:gd name="connsiteX8" fmla="*/ 2884228 w 12365150"/>
                  <a:gd name="connsiteY8" fmla="*/ 4196882 h 6307034"/>
                  <a:gd name="connsiteX9" fmla="*/ 2968217 w 12365150"/>
                  <a:gd name="connsiteY9" fmla="*/ 6254393 h 6307034"/>
                  <a:gd name="connsiteX10" fmla="*/ 76395 w 12365150"/>
                  <a:gd name="connsiteY10" fmla="*/ 6278632 h 6307034"/>
                  <a:gd name="connsiteX11" fmla="*/ 1432418 w 12365150"/>
                  <a:gd name="connsiteY11" fmla="*/ 1617805 h 6307034"/>
                  <a:gd name="connsiteX0" fmla="*/ 1428679 w 12361411"/>
                  <a:gd name="connsiteY0" fmla="*/ 1617805 h 6307034"/>
                  <a:gd name="connsiteX1" fmla="*/ 4638950 w 12361411"/>
                  <a:gd name="connsiteY1" fmla="*/ 23466 h 6307034"/>
                  <a:gd name="connsiteX2" fmla="*/ 7007012 w 12361411"/>
                  <a:gd name="connsiteY2" fmla="*/ 4994050 h 6307034"/>
                  <a:gd name="connsiteX3" fmla="*/ 9468857 w 12361411"/>
                  <a:gd name="connsiteY3" fmla="*/ 20 h 6307034"/>
                  <a:gd name="connsiteX4" fmla="*/ 12361411 w 12361411"/>
                  <a:gd name="connsiteY4" fmla="*/ 1363096 h 6307034"/>
                  <a:gd name="connsiteX5" fmla="*/ 7611300 w 12361411"/>
                  <a:gd name="connsiteY5" fmla="*/ 6307034 h 6307034"/>
                  <a:gd name="connsiteX6" fmla="*/ 3630766 w 12361411"/>
                  <a:gd name="connsiteY6" fmla="*/ 6307034 h 6307034"/>
                  <a:gd name="connsiteX7" fmla="*/ 3654211 w 12361411"/>
                  <a:gd name="connsiteY7" fmla="*/ 4196881 h 6307034"/>
                  <a:gd name="connsiteX8" fmla="*/ 2880489 w 12361411"/>
                  <a:gd name="connsiteY8" fmla="*/ 4196882 h 6307034"/>
                  <a:gd name="connsiteX9" fmla="*/ 2964478 w 12361411"/>
                  <a:gd name="connsiteY9" fmla="*/ 6254393 h 6307034"/>
                  <a:gd name="connsiteX10" fmla="*/ 76572 w 12361411"/>
                  <a:gd name="connsiteY10" fmla="*/ 6270590 h 6307034"/>
                  <a:gd name="connsiteX11" fmla="*/ 1428679 w 12361411"/>
                  <a:gd name="connsiteY11" fmla="*/ 1617805 h 6307034"/>
                  <a:gd name="connsiteX0" fmla="*/ 1447387 w 12380119"/>
                  <a:gd name="connsiteY0" fmla="*/ 1617805 h 6307034"/>
                  <a:gd name="connsiteX1" fmla="*/ 4657658 w 12380119"/>
                  <a:gd name="connsiteY1" fmla="*/ 23466 h 6307034"/>
                  <a:gd name="connsiteX2" fmla="*/ 7025720 w 12380119"/>
                  <a:gd name="connsiteY2" fmla="*/ 4994050 h 6307034"/>
                  <a:gd name="connsiteX3" fmla="*/ 9487565 w 12380119"/>
                  <a:gd name="connsiteY3" fmla="*/ 20 h 6307034"/>
                  <a:gd name="connsiteX4" fmla="*/ 12380119 w 12380119"/>
                  <a:gd name="connsiteY4" fmla="*/ 1363096 h 6307034"/>
                  <a:gd name="connsiteX5" fmla="*/ 7630008 w 12380119"/>
                  <a:gd name="connsiteY5" fmla="*/ 6307034 h 6307034"/>
                  <a:gd name="connsiteX6" fmla="*/ 3649474 w 12380119"/>
                  <a:gd name="connsiteY6" fmla="*/ 6307034 h 6307034"/>
                  <a:gd name="connsiteX7" fmla="*/ 3672919 w 12380119"/>
                  <a:gd name="connsiteY7" fmla="*/ 4196881 h 6307034"/>
                  <a:gd name="connsiteX8" fmla="*/ 2899197 w 12380119"/>
                  <a:gd name="connsiteY8" fmla="*/ 4196882 h 6307034"/>
                  <a:gd name="connsiteX9" fmla="*/ 2983186 w 12380119"/>
                  <a:gd name="connsiteY9" fmla="*/ 6254393 h 6307034"/>
                  <a:gd name="connsiteX10" fmla="*/ 75700 w 12380119"/>
                  <a:gd name="connsiteY10" fmla="*/ 6266569 h 6307034"/>
                  <a:gd name="connsiteX11" fmla="*/ 1447387 w 12380119"/>
                  <a:gd name="connsiteY11" fmla="*/ 1617805 h 6307034"/>
                  <a:gd name="connsiteX0" fmla="*/ 1447388 w 12380120"/>
                  <a:gd name="connsiteY0" fmla="*/ 1617805 h 6307034"/>
                  <a:gd name="connsiteX1" fmla="*/ 4657659 w 12380120"/>
                  <a:gd name="connsiteY1" fmla="*/ 23466 h 6307034"/>
                  <a:gd name="connsiteX2" fmla="*/ 7025721 w 12380120"/>
                  <a:gd name="connsiteY2" fmla="*/ 4994050 h 6307034"/>
                  <a:gd name="connsiteX3" fmla="*/ 9487566 w 12380120"/>
                  <a:gd name="connsiteY3" fmla="*/ 20 h 6307034"/>
                  <a:gd name="connsiteX4" fmla="*/ 12380120 w 12380120"/>
                  <a:gd name="connsiteY4" fmla="*/ 1363096 h 6307034"/>
                  <a:gd name="connsiteX5" fmla="*/ 7630009 w 12380120"/>
                  <a:gd name="connsiteY5" fmla="*/ 6307034 h 6307034"/>
                  <a:gd name="connsiteX6" fmla="*/ 3649475 w 12380120"/>
                  <a:gd name="connsiteY6" fmla="*/ 6307034 h 6307034"/>
                  <a:gd name="connsiteX7" fmla="*/ 3672920 w 12380120"/>
                  <a:gd name="connsiteY7" fmla="*/ 4196881 h 6307034"/>
                  <a:gd name="connsiteX8" fmla="*/ 2899198 w 12380120"/>
                  <a:gd name="connsiteY8" fmla="*/ 4196882 h 6307034"/>
                  <a:gd name="connsiteX9" fmla="*/ 2979271 w 12380120"/>
                  <a:gd name="connsiteY9" fmla="*/ 6258414 h 6307034"/>
                  <a:gd name="connsiteX10" fmla="*/ 75701 w 12380120"/>
                  <a:gd name="connsiteY10" fmla="*/ 6266569 h 6307034"/>
                  <a:gd name="connsiteX11" fmla="*/ 1447388 w 12380120"/>
                  <a:gd name="connsiteY11" fmla="*/ 1617805 h 6307034"/>
                  <a:gd name="connsiteX0" fmla="*/ 1447388 w 12380120"/>
                  <a:gd name="connsiteY0" fmla="*/ 1617805 h 6307034"/>
                  <a:gd name="connsiteX1" fmla="*/ 4657659 w 12380120"/>
                  <a:gd name="connsiteY1" fmla="*/ 23466 h 6307034"/>
                  <a:gd name="connsiteX2" fmla="*/ 7025721 w 12380120"/>
                  <a:gd name="connsiteY2" fmla="*/ 4994050 h 6307034"/>
                  <a:gd name="connsiteX3" fmla="*/ 9487566 w 12380120"/>
                  <a:gd name="connsiteY3" fmla="*/ 20 h 6307034"/>
                  <a:gd name="connsiteX4" fmla="*/ 12380120 w 12380120"/>
                  <a:gd name="connsiteY4" fmla="*/ 1363096 h 6307034"/>
                  <a:gd name="connsiteX5" fmla="*/ 7630009 w 12380120"/>
                  <a:gd name="connsiteY5" fmla="*/ 6307034 h 6307034"/>
                  <a:gd name="connsiteX6" fmla="*/ 3649475 w 12380120"/>
                  <a:gd name="connsiteY6" fmla="*/ 6307034 h 6307034"/>
                  <a:gd name="connsiteX7" fmla="*/ 3672920 w 12380120"/>
                  <a:gd name="connsiteY7" fmla="*/ 4196881 h 6307034"/>
                  <a:gd name="connsiteX8" fmla="*/ 2899198 w 12380120"/>
                  <a:gd name="connsiteY8" fmla="*/ 4196882 h 6307034"/>
                  <a:gd name="connsiteX9" fmla="*/ 2994936 w 12380120"/>
                  <a:gd name="connsiteY9" fmla="*/ 6246351 h 6307034"/>
                  <a:gd name="connsiteX10" fmla="*/ 75701 w 12380120"/>
                  <a:gd name="connsiteY10" fmla="*/ 6266569 h 6307034"/>
                  <a:gd name="connsiteX11" fmla="*/ 1447388 w 12380120"/>
                  <a:gd name="connsiteY11" fmla="*/ 1617805 h 6307034"/>
                  <a:gd name="connsiteX0" fmla="*/ 1447388 w 12380120"/>
                  <a:gd name="connsiteY0" fmla="*/ 1617805 h 6307034"/>
                  <a:gd name="connsiteX1" fmla="*/ 4657659 w 12380120"/>
                  <a:gd name="connsiteY1" fmla="*/ 23466 h 6307034"/>
                  <a:gd name="connsiteX2" fmla="*/ 7025721 w 12380120"/>
                  <a:gd name="connsiteY2" fmla="*/ 4994050 h 6307034"/>
                  <a:gd name="connsiteX3" fmla="*/ 9487566 w 12380120"/>
                  <a:gd name="connsiteY3" fmla="*/ 20 h 6307034"/>
                  <a:gd name="connsiteX4" fmla="*/ 12380120 w 12380120"/>
                  <a:gd name="connsiteY4" fmla="*/ 1363096 h 6307034"/>
                  <a:gd name="connsiteX5" fmla="*/ 7630009 w 12380120"/>
                  <a:gd name="connsiteY5" fmla="*/ 6307034 h 6307034"/>
                  <a:gd name="connsiteX6" fmla="*/ 3649475 w 12380120"/>
                  <a:gd name="connsiteY6" fmla="*/ 6307034 h 6307034"/>
                  <a:gd name="connsiteX7" fmla="*/ 3672920 w 12380120"/>
                  <a:gd name="connsiteY7" fmla="*/ 4196881 h 6307034"/>
                  <a:gd name="connsiteX8" fmla="*/ 2899198 w 12380120"/>
                  <a:gd name="connsiteY8" fmla="*/ 4196882 h 6307034"/>
                  <a:gd name="connsiteX9" fmla="*/ 2994936 w 12380120"/>
                  <a:gd name="connsiteY9" fmla="*/ 6246351 h 6307034"/>
                  <a:gd name="connsiteX10" fmla="*/ 75701 w 12380120"/>
                  <a:gd name="connsiteY10" fmla="*/ 6254506 h 6307034"/>
                  <a:gd name="connsiteX11" fmla="*/ 1447388 w 12380120"/>
                  <a:gd name="connsiteY11" fmla="*/ 1617805 h 6307034"/>
                  <a:gd name="connsiteX0" fmla="*/ 1376277 w 12309009"/>
                  <a:gd name="connsiteY0" fmla="*/ 1617805 h 6307034"/>
                  <a:gd name="connsiteX1" fmla="*/ 4586548 w 12309009"/>
                  <a:gd name="connsiteY1" fmla="*/ 23466 h 6307034"/>
                  <a:gd name="connsiteX2" fmla="*/ 6954610 w 12309009"/>
                  <a:gd name="connsiteY2" fmla="*/ 4994050 h 6307034"/>
                  <a:gd name="connsiteX3" fmla="*/ 9416455 w 12309009"/>
                  <a:gd name="connsiteY3" fmla="*/ 20 h 6307034"/>
                  <a:gd name="connsiteX4" fmla="*/ 12309009 w 12309009"/>
                  <a:gd name="connsiteY4" fmla="*/ 1363096 h 6307034"/>
                  <a:gd name="connsiteX5" fmla="*/ 7558898 w 12309009"/>
                  <a:gd name="connsiteY5" fmla="*/ 6307034 h 6307034"/>
                  <a:gd name="connsiteX6" fmla="*/ 3578364 w 12309009"/>
                  <a:gd name="connsiteY6" fmla="*/ 6307034 h 6307034"/>
                  <a:gd name="connsiteX7" fmla="*/ 3601809 w 12309009"/>
                  <a:gd name="connsiteY7" fmla="*/ 4196881 h 6307034"/>
                  <a:gd name="connsiteX8" fmla="*/ 2828087 w 12309009"/>
                  <a:gd name="connsiteY8" fmla="*/ 4196882 h 6307034"/>
                  <a:gd name="connsiteX9" fmla="*/ 2923825 w 12309009"/>
                  <a:gd name="connsiteY9" fmla="*/ 6246351 h 6307034"/>
                  <a:gd name="connsiteX10" fmla="*/ 4590 w 12309009"/>
                  <a:gd name="connsiteY10" fmla="*/ 6254506 h 6307034"/>
                  <a:gd name="connsiteX11" fmla="*/ 1376277 w 12309009"/>
                  <a:gd name="connsiteY11" fmla="*/ 1617805 h 6307034"/>
                  <a:gd name="connsiteX0" fmla="*/ 1313499 w 12309276"/>
                  <a:gd name="connsiteY0" fmla="*/ 1585441 h 6307034"/>
                  <a:gd name="connsiteX1" fmla="*/ 4586815 w 12309276"/>
                  <a:gd name="connsiteY1" fmla="*/ 23466 h 6307034"/>
                  <a:gd name="connsiteX2" fmla="*/ 6954877 w 12309276"/>
                  <a:gd name="connsiteY2" fmla="*/ 4994050 h 6307034"/>
                  <a:gd name="connsiteX3" fmla="*/ 9416722 w 12309276"/>
                  <a:gd name="connsiteY3" fmla="*/ 20 h 6307034"/>
                  <a:gd name="connsiteX4" fmla="*/ 12309276 w 12309276"/>
                  <a:gd name="connsiteY4" fmla="*/ 1363096 h 6307034"/>
                  <a:gd name="connsiteX5" fmla="*/ 7559165 w 12309276"/>
                  <a:gd name="connsiteY5" fmla="*/ 6307034 h 6307034"/>
                  <a:gd name="connsiteX6" fmla="*/ 3578631 w 12309276"/>
                  <a:gd name="connsiteY6" fmla="*/ 6307034 h 6307034"/>
                  <a:gd name="connsiteX7" fmla="*/ 3602076 w 12309276"/>
                  <a:gd name="connsiteY7" fmla="*/ 4196881 h 6307034"/>
                  <a:gd name="connsiteX8" fmla="*/ 2828354 w 12309276"/>
                  <a:gd name="connsiteY8" fmla="*/ 4196882 h 6307034"/>
                  <a:gd name="connsiteX9" fmla="*/ 2924092 w 12309276"/>
                  <a:gd name="connsiteY9" fmla="*/ 6246351 h 6307034"/>
                  <a:gd name="connsiteX10" fmla="*/ 4857 w 12309276"/>
                  <a:gd name="connsiteY10" fmla="*/ 6254506 h 6307034"/>
                  <a:gd name="connsiteX11" fmla="*/ 1313499 w 12309276"/>
                  <a:gd name="connsiteY11" fmla="*/ 1585441 h 6307034"/>
                  <a:gd name="connsiteX0" fmla="*/ 1313499 w 12309276"/>
                  <a:gd name="connsiteY0" fmla="*/ 1645429 h 6367022"/>
                  <a:gd name="connsiteX1" fmla="*/ 4397685 w 12309276"/>
                  <a:gd name="connsiteY1" fmla="*/ 2541 h 6367022"/>
                  <a:gd name="connsiteX2" fmla="*/ 6954877 w 12309276"/>
                  <a:gd name="connsiteY2" fmla="*/ 5054038 h 6367022"/>
                  <a:gd name="connsiteX3" fmla="*/ 9416722 w 12309276"/>
                  <a:gd name="connsiteY3" fmla="*/ 60008 h 6367022"/>
                  <a:gd name="connsiteX4" fmla="*/ 12309276 w 12309276"/>
                  <a:gd name="connsiteY4" fmla="*/ 1423084 h 6367022"/>
                  <a:gd name="connsiteX5" fmla="*/ 7559165 w 12309276"/>
                  <a:gd name="connsiteY5" fmla="*/ 6367022 h 6367022"/>
                  <a:gd name="connsiteX6" fmla="*/ 3578631 w 12309276"/>
                  <a:gd name="connsiteY6" fmla="*/ 6367022 h 6367022"/>
                  <a:gd name="connsiteX7" fmla="*/ 3602076 w 12309276"/>
                  <a:gd name="connsiteY7" fmla="*/ 4256869 h 6367022"/>
                  <a:gd name="connsiteX8" fmla="*/ 2828354 w 12309276"/>
                  <a:gd name="connsiteY8" fmla="*/ 4256870 h 6367022"/>
                  <a:gd name="connsiteX9" fmla="*/ 2924092 w 12309276"/>
                  <a:gd name="connsiteY9" fmla="*/ 6306339 h 6367022"/>
                  <a:gd name="connsiteX10" fmla="*/ 4857 w 12309276"/>
                  <a:gd name="connsiteY10" fmla="*/ 6314494 h 6367022"/>
                  <a:gd name="connsiteX11" fmla="*/ 1313499 w 12309276"/>
                  <a:gd name="connsiteY11" fmla="*/ 1645429 h 6367022"/>
                  <a:gd name="connsiteX0" fmla="*/ 1313499 w 12309276"/>
                  <a:gd name="connsiteY0" fmla="*/ 1642887 h 6364480"/>
                  <a:gd name="connsiteX1" fmla="*/ 4397685 w 12309276"/>
                  <a:gd name="connsiteY1" fmla="*/ -1 h 6364480"/>
                  <a:gd name="connsiteX2" fmla="*/ 6954877 w 12309276"/>
                  <a:gd name="connsiteY2" fmla="*/ 5051496 h 6364480"/>
                  <a:gd name="connsiteX3" fmla="*/ 9416722 w 12309276"/>
                  <a:gd name="connsiteY3" fmla="*/ 57466 h 6364480"/>
                  <a:gd name="connsiteX4" fmla="*/ 12309276 w 12309276"/>
                  <a:gd name="connsiteY4" fmla="*/ 1420542 h 6364480"/>
                  <a:gd name="connsiteX5" fmla="*/ 7559165 w 12309276"/>
                  <a:gd name="connsiteY5" fmla="*/ 6364480 h 6364480"/>
                  <a:gd name="connsiteX6" fmla="*/ 3578631 w 12309276"/>
                  <a:gd name="connsiteY6" fmla="*/ 6364480 h 6364480"/>
                  <a:gd name="connsiteX7" fmla="*/ 3602076 w 12309276"/>
                  <a:gd name="connsiteY7" fmla="*/ 4254327 h 6364480"/>
                  <a:gd name="connsiteX8" fmla="*/ 2828354 w 12309276"/>
                  <a:gd name="connsiteY8" fmla="*/ 4254328 h 6364480"/>
                  <a:gd name="connsiteX9" fmla="*/ 2924092 w 12309276"/>
                  <a:gd name="connsiteY9" fmla="*/ 6303797 h 6364480"/>
                  <a:gd name="connsiteX10" fmla="*/ 4857 w 12309276"/>
                  <a:gd name="connsiteY10" fmla="*/ 6311952 h 6364480"/>
                  <a:gd name="connsiteX11" fmla="*/ 1313499 w 12309276"/>
                  <a:gd name="connsiteY11" fmla="*/ 1642887 h 6364480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578631 w 12309276"/>
                  <a:gd name="connsiteY6" fmla="*/ 6364481 h 6364481"/>
                  <a:gd name="connsiteX7" fmla="*/ 3602076 w 12309276"/>
                  <a:gd name="connsiteY7" fmla="*/ 4254328 h 6364481"/>
                  <a:gd name="connsiteX8" fmla="*/ 2828354 w 12309276"/>
                  <a:gd name="connsiteY8" fmla="*/ 4254329 h 6364481"/>
                  <a:gd name="connsiteX9" fmla="*/ 2924092 w 12309276"/>
                  <a:gd name="connsiteY9" fmla="*/ 6303798 h 6364481"/>
                  <a:gd name="connsiteX10" fmla="*/ 4857 w 12309276"/>
                  <a:gd name="connsiteY10" fmla="*/ 6311953 h 6364481"/>
                  <a:gd name="connsiteX11" fmla="*/ 1313499 w 12309276"/>
                  <a:gd name="connsiteY11" fmla="*/ 1642888 h 6364481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607241 w 12309276"/>
                  <a:gd name="connsiteY6" fmla="*/ 6364481 h 6364481"/>
                  <a:gd name="connsiteX7" fmla="*/ 3602076 w 12309276"/>
                  <a:gd name="connsiteY7" fmla="*/ 4254328 h 6364481"/>
                  <a:gd name="connsiteX8" fmla="*/ 2828354 w 12309276"/>
                  <a:gd name="connsiteY8" fmla="*/ 4254329 h 6364481"/>
                  <a:gd name="connsiteX9" fmla="*/ 2924092 w 12309276"/>
                  <a:gd name="connsiteY9" fmla="*/ 6303798 h 6364481"/>
                  <a:gd name="connsiteX10" fmla="*/ 4857 w 12309276"/>
                  <a:gd name="connsiteY10" fmla="*/ 6311953 h 6364481"/>
                  <a:gd name="connsiteX11" fmla="*/ 1313499 w 12309276"/>
                  <a:gd name="connsiteY11" fmla="*/ 1642888 h 6364481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607241 w 12309276"/>
                  <a:gd name="connsiteY6" fmla="*/ 6364481 h 6364481"/>
                  <a:gd name="connsiteX7" fmla="*/ 3602076 w 12309276"/>
                  <a:gd name="connsiteY7" fmla="*/ 4254328 h 6364481"/>
                  <a:gd name="connsiteX8" fmla="*/ 2828354 w 12309276"/>
                  <a:gd name="connsiteY8" fmla="*/ 4254329 h 6364481"/>
                  <a:gd name="connsiteX9" fmla="*/ 2895479 w 12309276"/>
                  <a:gd name="connsiteY9" fmla="*/ 6303800 h 6364481"/>
                  <a:gd name="connsiteX10" fmla="*/ 4857 w 12309276"/>
                  <a:gd name="connsiteY10" fmla="*/ 6311953 h 6364481"/>
                  <a:gd name="connsiteX11" fmla="*/ 1313499 w 12309276"/>
                  <a:gd name="connsiteY11" fmla="*/ 1642888 h 6364481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607241 w 12309276"/>
                  <a:gd name="connsiteY6" fmla="*/ 6364481 h 6364481"/>
                  <a:gd name="connsiteX7" fmla="*/ 3602076 w 12309276"/>
                  <a:gd name="connsiteY7" fmla="*/ 4254328 h 6364481"/>
                  <a:gd name="connsiteX8" fmla="*/ 2828354 w 12309276"/>
                  <a:gd name="connsiteY8" fmla="*/ 4254329 h 6364481"/>
                  <a:gd name="connsiteX9" fmla="*/ 2809628 w 12309276"/>
                  <a:gd name="connsiteY9" fmla="*/ 6303800 h 6364481"/>
                  <a:gd name="connsiteX10" fmla="*/ 4857 w 12309276"/>
                  <a:gd name="connsiteY10" fmla="*/ 6311953 h 6364481"/>
                  <a:gd name="connsiteX11" fmla="*/ 1313499 w 12309276"/>
                  <a:gd name="connsiteY11" fmla="*/ 1642888 h 6364481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607241 w 12309276"/>
                  <a:gd name="connsiteY6" fmla="*/ 6364481 h 6364481"/>
                  <a:gd name="connsiteX7" fmla="*/ 3602076 w 12309276"/>
                  <a:gd name="connsiteY7" fmla="*/ 4254328 h 6364481"/>
                  <a:gd name="connsiteX8" fmla="*/ 2828354 w 12309276"/>
                  <a:gd name="connsiteY8" fmla="*/ 4254329 h 6364481"/>
                  <a:gd name="connsiteX9" fmla="*/ 2838247 w 12309276"/>
                  <a:gd name="connsiteY9" fmla="*/ 6318489 h 6364481"/>
                  <a:gd name="connsiteX10" fmla="*/ 4857 w 12309276"/>
                  <a:gd name="connsiteY10" fmla="*/ 6311953 h 6364481"/>
                  <a:gd name="connsiteX11" fmla="*/ 1313499 w 12309276"/>
                  <a:gd name="connsiteY11" fmla="*/ 1642888 h 6364481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607241 w 12309276"/>
                  <a:gd name="connsiteY6" fmla="*/ 6364481 h 6364481"/>
                  <a:gd name="connsiteX7" fmla="*/ 3602076 w 12309276"/>
                  <a:gd name="connsiteY7" fmla="*/ 4254328 h 6364481"/>
                  <a:gd name="connsiteX8" fmla="*/ 2828354 w 12309276"/>
                  <a:gd name="connsiteY8" fmla="*/ 4254329 h 6364481"/>
                  <a:gd name="connsiteX9" fmla="*/ 2823935 w 12309276"/>
                  <a:gd name="connsiteY9" fmla="*/ 6333178 h 6364481"/>
                  <a:gd name="connsiteX10" fmla="*/ 4857 w 12309276"/>
                  <a:gd name="connsiteY10" fmla="*/ 6311953 h 6364481"/>
                  <a:gd name="connsiteX11" fmla="*/ 1313499 w 12309276"/>
                  <a:gd name="connsiteY11" fmla="*/ 1642888 h 6364481"/>
                  <a:gd name="connsiteX0" fmla="*/ 1313499 w 12309276"/>
                  <a:gd name="connsiteY0" fmla="*/ 1642888 h 6364481"/>
                  <a:gd name="connsiteX1" fmla="*/ 4397685 w 12309276"/>
                  <a:gd name="connsiteY1" fmla="*/ 0 h 6364481"/>
                  <a:gd name="connsiteX2" fmla="*/ 7002161 w 12309276"/>
                  <a:gd name="connsiteY2" fmla="*/ 5067681 h 6364481"/>
                  <a:gd name="connsiteX3" fmla="*/ 9416722 w 12309276"/>
                  <a:gd name="connsiteY3" fmla="*/ 57467 h 6364481"/>
                  <a:gd name="connsiteX4" fmla="*/ 12309276 w 12309276"/>
                  <a:gd name="connsiteY4" fmla="*/ 1420543 h 6364481"/>
                  <a:gd name="connsiteX5" fmla="*/ 7559165 w 12309276"/>
                  <a:gd name="connsiteY5" fmla="*/ 6364481 h 6364481"/>
                  <a:gd name="connsiteX6" fmla="*/ 3607241 w 12309276"/>
                  <a:gd name="connsiteY6" fmla="*/ 6364481 h 6364481"/>
                  <a:gd name="connsiteX7" fmla="*/ 3602076 w 12309276"/>
                  <a:gd name="connsiteY7" fmla="*/ 4254328 h 6364481"/>
                  <a:gd name="connsiteX8" fmla="*/ 2828354 w 12309276"/>
                  <a:gd name="connsiteY8" fmla="*/ 4254329 h 6364481"/>
                  <a:gd name="connsiteX9" fmla="*/ 2823935 w 12309276"/>
                  <a:gd name="connsiteY9" fmla="*/ 6333178 h 6364481"/>
                  <a:gd name="connsiteX10" fmla="*/ 4855 w 12309276"/>
                  <a:gd name="connsiteY10" fmla="*/ 6341334 h 6364481"/>
                  <a:gd name="connsiteX11" fmla="*/ 1313499 w 12309276"/>
                  <a:gd name="connsiteY11" fmla="*/ 1642888 h 6364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309276" h="6364481">
                    <a:moveTo>
                      <a:pt x="1313499" y="1642888"/>
                    </a:moveTo>
                    <a:cubicBezTo>
                      <a:pt x="2149128" y="783196"/>
                      <a:pt x="3490155" y="139484"/>
                      <a:pt x="4397685" y="0"/>
                    </a:cubicBezTo>
                    <a:lnTo>
                      <a:pt x="7002161" y="5067681"/>
                    </a:lnTo>
                    <a:lnTo>
                      <a:pt x="9416722" y="57467"/>
                    </a:lnTo>
                    <a:cubicBezTo>
                      <a:pt x="9548686" y="55867"/>
                      <a:pt x="11627616" y="142750"/>
                      <a:pt x="12309276" y="1420543"/>
                    </a:cubicBezTo>
                    <a:cubicBezTo>
                      <a:pt x="12176994" y="1896420"/>
                      <a:pt x="9071012" y="2074178"/>
                      <a:pt x="7559165" y="6364481"/>
                    </a:cubicBezTo>
                    <a:lnTo>
                      <a:pt x="3607241" y="6364481"/>
                    </a:lnTo>
                    <a:cubicBezTo>
                      <a:pt x="3615056" y="5661097"/>
                      <a:pt x="3594261" y="4957712"/>
                      <a:pt x="3602076" y="4254328"/>
                    </a:cubicBezTo>
                    <a:cubicBezTo>
                      <a:pt x="3508292" y="3597836"/>
                      <a:pt x="2758016" y="3926083"/>
                      <a:pt x="2828354" y="4254329"/>
                    </a:cubicBezTo>
                    <a:cubicBezTo>
                      <a:pt x="2831652" y="4942382"/>
                      <a:pt x="2820637" y="5645125"/>
                      <a:pt x="2823935" y="6333178"/>
                    </a:cubicBezTo>
                    <a:lnTo>
                      <a:pt x="4855" y="6341334"/>
                    </a:lnTo>
                    <a:cubicBezTo>
                      <a:pt x="-78380" y="2865399"/>
                      <a:pt x="930545" y="2214439"/>
                      <a:pt x="1313499" y="1642888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Freeform 103"/>
              <p:cNvSpPr>
                <a:spLocks/>
              </p:cNvSpPr>
              <p:nvPr/>
            </p:nvSpPr>
            <p:spPr bwMode="auto">
              <a:xfrm>
                <a:off x="-3208670" y="3177668"/>
                <a:ext cx="774413" cy="812217"/>
              </a:xfrm>
              <a:custGeom>
                <a:avLst/>
                <a:gdLst>
                  <a:gd name="T0" fmla="*/ 7 w 7"/>
                  <a:gd name="T1" fmla="*/ 2 h 7"/>
                  <a:gd name="T2" fmla="*/ 7 w 7"/>
                  <a:gd name="T3" fmla="*/ 2 h 7"/>
                  <a:gd name="T4" fmla="*/ 7 w 7"/>
                  <a:gd name="T5" fmla="*/ 4 h 7"/>
                  <a:gd name="T6" fmla="*/ 4 w 7"/>
                  <a:gd name="T7" fmla="*/ 7 h 7"/>
                  <a:gd name="T8" fmla="*/ 2 w 7"/>
                  <a:gd name="T9" fmla="*/ 7 h 7"/>
                  <a:gd name="T10" fmla="*/ 2 w 7"/>
                  <a:gd name="T11" fmla="*/ 5 h 7"/>
                  <a:gd name="T12" fmla="*/ 0 w 7"/>
                  <a:gd name="T13" fmla="*/ 2 h 7"/>
                  <a:gd name="T14" fmla="*/ 0 w 7"/>
                  <a:gd name="T15" fmla="*/ 2 h 7"/>
                  <a:gd name="T16" fmla="*/ 0 w 7"/>
                  <a:gd name="T17" fmla="*/ 0 h 7"/>
                  <a:gd name="T18" fmla="*/ 7 w 7"/>
                  <a:gd name="T19" fmla="*/ 2 h 7"/>
                  <a:gd name="connsiteX0" fmla="*/ 10000 w 10000"/>
                  <a:gd name="connsiteY0" fmla="*/ 2857 h 10000"/>
                  <a:gd name="connsiteX1" fmla="*/ 10000 w 10000"/>
                  <a:gd name="connsiteY1" fmla="*/ 2857 h 10000"/>
                  <a:gd name="connsiteX2" fmla="*/ 10000 w 10000"/>
                  <a:gd name="connsiteY2" fmla="*/ 5714 h 10000"/>
                  <a:gd name="connsiteX3" fmla="*/ 5714 w 10000"/>
                  <a:gd name="connsiteY3" fmla="*/ 10000 h 10000"/>
                  <a:gd name="connsiteX4" fmla="*/ 2857 w 10000"/>
                  <a:gd name="connsiteY4" fmla="*/ 10000 h 10000"/>
                  <a:gd name="connsiteX5" fmla="*/ 2857 w 10000"/>
                  <a:gd name="connsiteY5" fmla="*/ 7143 h 10000"/>
                  <a:gd name="connsiteX6" fmla="*/ 0 w 10000"/>
                  <a:gd name="connsiteY6" fmla="*/ 2857 h 10000"/>
                  <a:gd name="connsiteX7" fmla="*/ 0 w 10000"/>
                  <a:gd name="connsiteY7" fmla="*/ 0 h 10000"/>
                  <a:gd name="connsiteX8" fmla="*/ 10000 w 10000"/>
                  <a:gd name="connsiteY8" fmla="*/ 2857 h 10000"/>
                  <a:gd name="connsiteX0" fmla="*/ 10495 w 10495"/>
                  <a:gd name="connsiteY0" fmla="*/ 2857 h 10000"/>
                  <a:gd name="connsiteX1" fmla="*/ 10495 w 10495"/>
                  <a:gd name="connsiteY1" fmla="*/ 2857 h 10000"/>
                  <a:gd name="connsiteX2" fmla="*/ 10495 w 10495"/>
                  <a:gd name="connsiteY2" fmla="*/ 5714 h 10000"/>
                  <a:gd name="connsiteX3" fmla="*/ 6209 w 10495"/>
                  <a:gd name="connsiteY3" fmla="*/ 10000 h 10000"/>
                  <a:gd name="connsiteX4" fmla="*/ 3352 w 10495"/>
                  <a:gd name="connsiteY4" fmla="*/ 10000 h 10000"/>
                  <a:gd name="connsiteX5" fmla="*/ 3352 w 10495"/>
                  <a:gd name="connsiteY5" fmla="*/ 7143 h 10000"/>
                  <a:gd name="connsiteX6" fmla="*/ 495 w 10495"/>
                  <a:gd name="connsiteY6" fmla="*/ 2857 h 10000"/>
                  <a:gd name="connsiteX7" fmla="*/ 495 w 10495"/>
                  <a:gd name="connsiteY7" fmla="*/ 0 h 10000"/>
                  <a:gd name="connsiteX8" fmla="*/ 10495 w 10495"/>
                  <a:gd name="connsiteY8" fmla="*/ 2857 h 10000"/>
                  <a:gd name="connsiteX0" fmla="*/ 10746 w 10746"/>
                  <a:gd name="connsiteY0" fmla="*/ 2857 h 10000"/>
                  <a:gd name="connsiteX1" fmla="*/ 10746 w 10746"/>
                  <a:gd name="connsiteY1" fmla="*/ 2857 h 10000"/>
                  <a:gd name="connsiteX2" fmla="*/ 10746 w 10746"/>
                  <a:gd name="connsiteY2" fmla="*/ 5714 h 10000"/>
                  <a:gd name="connsiteX3" fmla="*/ 6460 w 10746"/>
                  <a:gd name="connsiteY3" fmla="*/ 10000 h 10000"/>
                  <a:gd name="connsiteX4" fmla="*/ 3603 w 10746"/>
                  <a:gd name="connsiteY4" fmla="*/ 10000 h 10000"/>
                  <a:gd name="connsiteX5" fmla="*/ 3603 w 10746"/>
                  <a:gd name="connsiteY5" fmla="*/ 7143 h 10000"/>
                  <a:gd name="connsiteX6" fmla="*/ 746 w 10746"/>
                  <a:gd name="connsiteY6" fmla="*/ 2857 h 10000"/>
                  <a:gd name="connsiteX7" fmla="*/ 746 w 10746"/>
                  <a:gd name="connsiteY7" fmla="*/ 0 h 10000"/>
                  <a:gd name="connsiteX8" fmla="*/ 10746 w 10746"/>
                  <a:gd name="connsiteY8" fmla="*/ 2857 h 10000"/>
                  <a:gd name="connsiteX0" fmla="*/ 10746 w 10746"/>
                  <a:gd name="connsiteY0" fmla="*/ 2998 h 10141"/>
                  <a:gd name="connsiteX1" fmla="*/ 10746 w 10746"/>
                  <a:gd name="connsiteY1" fmla="*/ 2998 h 10141"/>
                  <a:gd name="connsiteX2" fmla="*/ 10746 w 10746"/>
                  <a:gd name="connsiteY2" fmla="*/ 5855 h 10141"/>
                  <a:gd name="connsiteX3" fmla="*/ 6460 w 10746"/>
                  <a:gd name="connsiteY3" fmla="*/ 10141 h 10141"/>
                  <a:gd name="connsiteX4" fmla="*/ 3603 w 10746"/>
                  <a:gd name="connsiteY4" fmla="*/ 10141 h 10141"/>
                  <a:gd name="connsiteX5" fmla="*/ 3603 w 10746"/>
                  <a:gd name="connsiteY5" fmla="*/ 7284 h 10141"/>
                  <a:gd name="connsiteX6" fmla="*/ 746 w 10746"/>
                  <a:gd name="connsiteY6" fmla="*/ 2998 h 10141"/>
                  <a:gd name="connsiteX7" fmla="*/ 746 w 10746"/>
                  <a:gd name="connsiteY7" fmla="*/ 141 h 10141"/>
                  <a:gd name="connsiteX8" fmla="*/ 10746 w 10746"/>
                  <a:gd name="connsiteY8" fmla="*/ 2998 h 10141"/>
                  <a:gd name="connsiteX0" fmla="*/ 746 w 10746"/>
                  <a:gd name="connsiteY0" fmla="*/ 0 h 10000"/>
                  <a:gd name="connsiteX1" fmla="*/ 10746 w 10746"/>
                  <a:gd name="connsiteY1" fmla="*/ 2857 h 10000"/>
                  <a:gd name="connsiteX2" fmla="*/ 10746 w 10746"/>
                  <a:gd name="connsiteY2" fmla="*/ 5714 h 10000"/>
                  <a:gd name="connsiteX3" fmla="*/ 6460 w 10746"/>
                  <a:gd name="connsiteY3" fmla="*/ 10000 h 10000"/>
                  <a:gd name="connsiteX4" fmla="*/ 3603 w 10746"/>
                  <a:gd name="connsiteY4" fmla="*/ 10000 h 10000"/>
                  <a:gd name="connsiteX5" fmla="*/ 3603 w 10746"/>
                  <a:gd name="connsiteY5" fmla="*/ 7143 h 10000"/>
                  <a:gd name="connsiteX6" fmla="*/ 746 w 10746"/>
                  <a:gd name="connsiteY6" fmla="*/ 2857 h 10000"/>
                  <a:gd name="connsiteX7" fmla="*/ 746 w 10746"/>
                  <a:gd name="connsiteY7" fmla="*/ 0 h 10000"/>
                  <a:gd name="connsiteX0" fmla="*/ 746 w 10746"/>
                  <a:gd name="connsiteY0" fmla="*/ 0 h 10000"/>
                  <a:gd name="connsiteX1" fmla="*/ 10746 w 10746"/>
                  <a:gd name="connsiteY1" fmla="*/ 2857 h 10000"/>
                  <a:gd name="connsiteX2" fmla="*/ 10746 w 10746"/>
                  <a:gd name="connsiteY2" fmla="*/ 5714 h 10000"/>
                  <a:gd name="connsiteX3" fmla="*/ 6460 w 10746"/>
                  <a:gd name="connsiteY3" fmla="*/ 10000 h 10000"/>
                  <a:gd name="connsiteX4" fmla="*/ 3603 w 10746"/>
                  <a:gd name="connsiteY4" fmla="*/ 10000 h 10000"/>
                  <a:gd name="connsiteX5" fmla="*/ 3603 w 10746"/>
                  <a:gd name="connsiteY5" fmla="*/ 7143 h 10000"/>
                  <a:gd name="connsiteX6" fmla="*/ 746 w 10746"/>
                  <a:gd name="connsiteY6" fmla="*/ 2857 h 10000"/>
                  <a:gd name="connsiteX7" fmla="*/ 746 w 10746"/>
                  <a:gd name="connsiteY7" fmla="*/ 0 h 10000"/>
                  <a:gd name="connsiteX0" fmla="*/ 746 w 10746"/>
                  <a:gd name="connsiteY0" fmla="*/ 173 h 10173"/>
                  <a:gd name="connsiteX1" fmla="*/ 10746 w 10746"/>
                  <a:gd name="connsiteY1" fmla="*/ 3030 h 10173"/>
                  <a:gd name="connsiteX2" fmla="*/ 10746 w 10746"/>
                  <a:gd name="connsiteY2" fmla="*/ 5887 h 10173"/>
                  <a:gd name="connsiteX3" fmla="*/ 6460 w 10746"/>
                  <a:gd name="connsiteY3" fmla="*/ 10173 h 10173"/>
                  <a:gd name="connsiteX4" fmla="*/ 3603 w 10746"/>
                  <a:gd name="connsiteY4" fmla="*/ 10173 h 10173"/>
                  <a:gd name="connsiteX5" fmla="*/ 3603 w 10746"/>
                  <a:gd name="connsiteY5" fmla="*/ 7316 h 10173"/>
                  <a:gd name="connsiteX6" fmla="*/ 746 w 10746"/>
                  <a:gd name="connsiteY6" fmla="*/ 3030 h 10173"/>
                  <a:gd name="connsiteX7" fmla="*/ 746 w 10746"/>
                  <a:gd name="connsiteY7" fmla="*/ 173 h 10173"/>
                  <a:gd name="connsiteX0" fmla="*/ 746 w 11186"/>
                  <a:gd name="connsiteY0" fmla="*/ 173 h 10173"/>
                  <a:gd name="connsiteX1" fmla="*/ 10746 w 11186"/>
                  <a:gd name="connsiteY1" fmla="*/ 3030 h 10173"/>
                  <a:gd name="connsiteX2" fmla="*/ 10746 w 11186"/>
                  <a:gd name="connsiteY2" fmla="*/ 5887 h 10173"/>
                  <a:gd name="connsiteX3" fmla="*/ 6460 w 11186"/>
                  <a:gd name="connsiteY3" fmla="*/ 10173 h 10173"/>
                  <a:gd name="connsiteX4" fmla="*/ 3603 w 11186"/>
                  <a:gd name="connsiteY4" fmla="*/ 10173 h 10173"/>
                  <a:gd name="connsiteX5" fmla="*/ 3603 w 11186"/>
                  <a:gd name="connsiteY5" fmla="*/ 7316 h 10173"/>
                  <a:gd name="connsiteX6" fmla="*/ 746 w 11186"/>
                  <a:gd name="connsiteY6" fmla="*/ 3030 h 10173"/>
                  <a:gd name="connsiteX7" fmla="*/ 746 w 11186"/>
                  <a:gd name="connsiteY7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3603 w 11634"/>
                  <a:gd name="connsiteY5" fmla="*/ 7316 h 10173"/>
                  <a:gd name="connsiteX6" fmla="*/ 746 w 11634"/>
                  <a:gd name="connsiteY6" fmla="*/ 3030 h 10173"/>
                  <a:gd name="connsiteX7" fmla="*/ 746 w 11634"/>
                  <a:gd name="connsiteY7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3603 w 11634"/>
                  <a:gd name="connsiteY4" fmla="*/ 10173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5090 w 11634"/>
                  <a:gd name="connsiteY4" fmla="*/ 10049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5090 w 11634"/>
                  <a:gd name="connsiteY4" fmla="*/ 10049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634"/>
                  <a:gd name="connsiteY0" fmla="*/ 173 h 10173"/>
                  <a:gd name="connsiteX1" fmla="*/ 10746 w 11634"/>
                  <a:gd name="connsiteY1" fmla="*/ 3030 h 10173"/>
                  <a:gd name="connsiteX2" fmla="*/ 10746 w 11634"/>
                  <a:gd name="connsiteY2" fmla="*/ 5887 h 10173"/>
                  <a:gd name="connsiteX3" fmla="*/ 6460 w 11634"/>
                  <a:gd name="connsiteY3" fmla="*/ 10173 h 10173"/>
                  <a:gd name="connsiteX4" fmla="*/ 5090 w 11634"/>
                  <a:gd name="connsiteY4" fmla="*/ 10049 h 10173"/>
                  <a:gd name="connsiteX5" fmla="*/ 746 w 11634"/>
                  <a:gd name="connsiteY5" fmla="*/ 3030 h 10173"/>
                  <a:gd name="connsiteX6" fmla="*/ 746 w 11634"/>
                  <a:gd name="connsiteY6" fmla="*/ 173 h 10173"/>
                  <a:gd name="connsiteX0" fmla="*/ 746 w 11781"/>
                  <a:gd name="connsiteY0" fmla="*/ 278 h 10278"/>
                  <a:gd name="connsiteX1" fmla="*/ 10994 w 11781"/>
                  <a:gd name="connsiteY1" fmla="*/ 2143 h 10278"/>
                  <a:gd name="connsiteX2" fmla="*/ 10746 w 11781"/>
                  <a:gd name="connsiteY2" fmla="*/ 5992 h 10278"/>
                  <a:gd name="connsiteX3" fmla="*/ 6460 w 11781"/>
                  <a:gd name="connsiteY3" fmla="*/ 10278 h 10278"/>
                  <a:gd name="connsiteX4" fmla="*/ 5090 w 11781"/>
                  <a:gd name="connsiteY4" fmla="*/ 10154 h 10278"/>
                  <a:gd name="connsiteX5" fmla="*/ 746 w 11781"/>
                  <a:gd name="connsiteY5" fmla="*/ 3135 h 10278"/>
                  <a:gd name="connsiteX6" fmla="*/ 746 w 11781"/>
                  <a:gd name="connsiteY6" fmla="*/ 278 h 10278"/>
                  <a:gd name="connsiteX0" fmla="*/ 746 w 11625"/>
                  <a:gd name="connsiteY0" fmla="*/ 278 h 10278"/>
                  <a:gd name="connsiteX1" fmla="*/ 10994 w 11625"/>
                  <a:gd name="connsiteY1" fmla="*/ 2143 h 10278"/>
                  <a:gd name="connsiteX2" fmla="*/ 10746 w 11625"/>
                  <a:gd name="connsiteY2" fmla="*/ 5992 h 10278"/>
                  <a:gd name="connsiteX3" fmla="*/ 6460 w 11625"/>
                  <a:gd name="connsiteY3" fmla="*/ 10278 h 10278"/>
                  <a:gd name="connsiteX4" fmla="*/ 5090 w 11625"/>
                  <a:gd name="connsiteY4" fmla="*/ 10154 h 10278"/>
                  <a:gd name="connsiteX5" fmla="*/ 746 w 11625"/>
                  <a:gd name="connsiteY5" fmla="*/ 3135 h 10278"/>
                  <a:gd name="connsiteX6" fmla="*/ 746 w 11625"/>
                  <a:gd name="connsiteY6" fmla="*/ 278 h 10278"/>
                  <a:gd name="connsiteX0" fmla="*/ 746 w 11625"/>
                  <a:gd name="connsiteY0" fmla="*/ 278 h 10526"/>
                  <a:gd name="connsiteX1" fmla="*/ 10994 w 11625"/>
                  <a:gd name="connsiteY1" fmla="*/ 2143 h 10526"/>
                  <a:gd name="connsiteX2" fmla="*/ 10746 w 11625"/>
                  <a:gd name="connsiteY2" fmla="*/ 5992 h 10526"/>
                  <a:gd name="connsiteX3" fmla="*/ 5964 w 11625"/>
                  <a:gd name="connsiteY3" fmla="*/ 10526 h 10526"/>
                  <a:gd name="connsiteX4" fmla="*/ 5090 w 11625"/>
                  <a:gd name="connsiteY4" fmla="*/ 10154 h 10526"/>
                  <a:gd name="connsiteX5" fmla="*/ 746 w 11625"/>
                  <a:gd name="connsiteY5" fmla="*/ 3135 h 10526"/>
                  <a:gd name="connsiteX6" fmla="*/ 746 w 11625"/>
                  <a:gd name="connsiteY6" fmla="*/ 278 h 10526"/>
                  <a:gd name="connsiteX0" fmla="*/ 746 w 11625"/>
                  <a:gd name="connsiteY0" fmla="*/ 278 h 10526"/>
                  <a:gd name="connsiteX1" fmla="*/ 10994 w 11625"/>
                  <a:gd name="connsiteY1" fmla="*/ 2143 h 10526"/>
                  <a:gd name="connsiteX2" fmla="*/ 10746 w 11625"/>
                  <a:gd name="connsiteY2" fmla="*/ 5992 h 10526"/>
                  <a:gd name="connsiteX3" fmla="*/ 5964 w 11625"/>
                  <a:gd name="connsiteY3" fmla="*/ 10526 h 10526"/>
                  <a:gd name="connsiteX4" fmla="*/ 5090 w 11625"/>
                  <a:gd name="connsiteY4" fmla="*/ 10154 h 10526"/>
                  <a:gd name="connsiteX5" fmla="*/ 746 w 11625"/>
                  <a:gd name="connsiteY5" fmla="*/ 3135 h 10526"/>
                  <a:gd name="connsiteX6" fmla="*/ 746 w 11625"/>
                  <a:gd name="connsiteY6" fmla="*/ 278 h 10526"/>
                  <a:gd name="connsiteX0" fmla="*/ 3086 w 13965"/>
                  <a:gd name="connsiteY0" fmla="*/ 278 h 10526"/>
                  <a:gd name="connsiteX1" fmla="*/ 13334 w 13965"/>
                  <a:gd name="connsiteY1" fmla="*/ 2143 h 10526"/>
                  <a:gd name="connsiteX2" fmla="*/ 13086 w 13965"/>
                  <a:gd name="connsiteY2" fmla="*/ 5992 h 10526"/>
                  <a:gd name="connsiteX3" fmla="*/ 8304 w 13965"/>
                  <a:gd name="connsiteY3" fmla="*/ 10526 h 10526"/>
                  <a:gd name="connsiteX4" fmla="*/ 7430 w 13965"/>
                  <a:gd name="connsiteY4" fmla="*/ 10154 h 10526"/>
                  <a:gd name="connsiteX5" fmla="*/ 239 w 13965"/>
                  <a:gd name="connsiteY5" fmla="*/ 4287 h 10526"/>
                  <a:gd name="connsiteX6" fmla="*/ 3086 w 13965"/>
                  <a:gd name="connsiteY6" fmla="*/ 278 h 10526"/>
                  <a:gd name="connsiteX0" fmla="*/ 3600 w 13937"/>
                  <a:gd name="connsiteY0" fmla="*/ 135 h 12078"/>
                  <a:gd name="connsiteX1" fmla="*/ 13306 w 13937"/>
                  <a:gd name="connsiteY1" fmla="*/ 3695 h 12078"/>
                  <a:gd name="connsiteX2" fmla="*/ 13058 w 13937"/>
                  <a:gd name="connsiteY2" fmla="*/ 7544 h 12078"/>
                  <a:gd name="connsiteX3" fmla="*/ 8276 w 13937"/>
                  <a:gd name="connsiteY3" fmla="*/ 12078 h 12078"/>
                  <a:gd name="connsiteX4" fmla="*/ 7402 w 13937"/>
                  <a:gd name="connsiteY4" fmla="*/ 11706 h 12078"/>
                  <a:gd name="connsiteX5" fmla="*/ 211 w 13937"/>
                  <a:gd name="connsiteY5" fmla="*/ 5839 h 12078"/>
                  <a:gd name="connsiteX6" fmla="*/ 3600 w 13937"/>
                  <a:gd name="connsiteY6" fmla="*/ 135 h 12078"/>
                  <a:gd name="connsiteX0" fmla="*/ 3600 w 14355"/>
                  <a:gd name="connsiteY0" fmla="*/ 392 h 12335"/>
                  <a:gd name="connsiteX1" fmla="*/ 13916 w 14355"/>
                  <a:gd name="connsiteY1" fmla="*/ 1715 h 12335"/>
                  <a:gd name="connsiteX2" fmla="*/ 13058 w 14355"/>
                  <a:gd name="connsiteY2" fmla="*/ 7801 h 12335"/>
                  <a:gd name="connsiteX3" fmla="*/ 8276 w 14355"/>
                  <a:gd name="connsiteY3" fmla="*/ 12335 h 12335"/>
                  <a:gd name="connsiteX4" fmla="*/ 7402 w 14355"/>
                  <a:gd name="connsiteY4" fmla="*/ 11963 h 12335"/>
                  <a:gd name="connsiteX5" fmla="*/ 211 w 14355"/>
                  <a:gd name="connsiteY5" fmla="*/ 6096 h 12335"/>
                  <a:gd name="connsiteX6" fmla="*/ 3600 w 14355"/>
                  <a:gd name="connsiteY6" fmla="*/ 392 h 12335"/>
                  <a:gd name="connsiteX0" fmla="*/ 3600 w 14355"/>
                  <a:gd name="connsiteY0" fmla="*/ 392 h 14607"/>
                  <a:gd name="connsiteX1" fmla="*/ 13916 w 14355"/>
                  <a:gd name="connsiteY1" fmla="*/ 1715 h 14607"/>
                  <a:gd name="connsiteX2" fmla="*/ 13058 w 14355"/>
                  <a:gd name="connsiteY2" fmla="*/ 7801 h 14607"/>
                  <a:gd name="connsiteX3" fmla="*/ 8276 w 14355"/>
                  <a:gd name="connsiteY3" fmla="*/ 12335 h 14607"/>
                  <a:gd name="connsiteX4" fmla="*/ 5911 w 14355"/>
                  <a:gd name="connsiteY4" fmla="*/ 14607 h 14607"/>
                  <a:gd name="connsiteX5" fmla="*/ 211 w 14355"/>
                  <a:gd name="connsiteY5" fmla="*/ 6096 h 14607"/>
                  <a:gd name="connsiteX6" fmla="*/ 3600 w 14355"/>
                  <a:gd name="connsiteY6" fmla="*/ 392 h 14607"/>
                  <a:gd name="connsiteX0" fmla="*/ 3600 w 14355"/>
                  <a:gd name="connsiteY0" fmla="*/ 392 h 14607"/>
                  <a:gd name="connsiteX1" fmla="*/ 13916 w 14355"/>
                  <a:gd name="connsiteY1" fmla="*/ 1715 h 14607"/>
                  <a:gd name="connsiteX2" fmla="*/ 13058 w 14355"/>
                  <a:gd name="connsiteY2" fmla="*/ 7801 h 14607"/>
                  <a:gd name="connsiteX3" fmla="*/ 9971 w 14355"/>
                  <a:gd name="connsiteY3" fmla="*/ 13148 h 14607"/>
                  <a:gd name="connsiteX4" fmla="*/ 5911 w 14355"/>
                  <a:gd name="connsiteY4" fmla="*/ 14607 h 14607"/>
                  <a:gd name="connsiteX5" fmla="*/ 211 w 14355"/>
                  <a:gd name="connsiteY5" fmla="*/ 6096 h 14607"/>
                  <a:gd name="connsiteX6" fmla="*/ 3600 w 14355"/>
                  <a:gd name="connsiteY6" fmla="*/ 392 h 14607"/>
                  <a:gd name="connsiteX0" fmla="*/ 3600 w 14355"/>
                  <a:gd name="connsiteY0" fmla="*/ 392 h 13658"/>
                  <a:gd name="connsiteX1" fmla="*/ 13916 w 14355"/>
                  <a:gd name="connsiteY1" fmla="*/ 1715 h 13658"/>
                  <a:gd name="connsiteX2" fmla="*/ 13058 w 14355"/>
                  <a:gd name="connsiteY2" fmla="*/ 7801 h 13658"/>
                  <a:gd name="connsiteX3" fmla="*/ 9971 w 14355"/>
                  <a:gd name="connsiteY3" fmla="*/ 13148 h 13658"/>
                  <a:gd name="connsiteX4" fmla="*/ 5504 w 14355"/>
                  <a:gd name="connsiteY4" fmla="*/ 13658 h 13658"/>
                  <a:gd name="connsiteX5" fmla="*/ 211 w 14355"/>
                  <a:gd name="connsiteY5" fmla="*/ 6096 h 13658"/>
                  <a:gd name="connsiteX6" fmla="*/ 3600 w 14355"/>
                  <a:gd name="connsiteY6" fmla="*/ 392 h 13658"/>
                  <a:gd name="connsiteX0" fmla="*/ 3600 w 14355"/>
                  <a:gd name="connsiteY0" fmla="*/ 392 h 14551"/>
                  <a:gd name="connsiteX1" fmla="*/ 13916 w 14355"/>
                  <a:gd name="connsiteY1" fmla="*/ 1715 h 14551"/>
                  <a:gd name="connsiteX2" fmla="*/ 13058 w 14355"/>
                  <a:gd name="connsiteY2" fmla="*/ 7801 h 14551"/>
                  <a:gd name="connsiteX3" fmla="*/ 9971 w 14355"/>
                  <a:gd name="connsiteY3" fmla="*/ 13148 h 14551"/>
                  <a:gd name="connsiteX4" fmla="*/ 5504 w 14355"/>
                  <a:gd name="connsiteY4" fmla="*/ 13658 h 14551"/>
                  <a:gd name="connsiteX5" fmla="*/ 211 w 14355"/>
                  <a:gd name="connsiteY5" fmla="*/ 6096 h 14551"/>
                  <a:gd name="connsiteX6" fmla="*/ 3600 w 14355"/>
                  <a:gd name="connsiteY6" fmla="*/ 392 h 14551"/>
                  <a:gd name="connsiteX0" fmla="*/ 3600 w 14355"/>
                  <a:gd name="connsiteY0" fmla="*/ 392 h 14908"/>
                  <a:gd name="connsiteX1" fmla="*/ 13916 w 14355"/>
                  <a:gd name="connsiteY1" fmla="*/ 1715 h 14908"/>
                  <a:gd name="connsiteX2" fmla="*/ 13058 w 14355"/>
                  <a:gd name="connsiteY2" fmla="*/ 7801 h 14908"/>
                  <a:gd name="connsiteX3" fmla="*/ 9971 w 14355"/>
                  <a:gd name="connsiteY3" fmla="*/ 13148 h 14908"/>
                  <a:gd name="connsiteX4" fmla="*/ 5504 w 14355"/>
                  <a:gd name="connsiteY4" fmla="*/ 13658 h 14908"/>
                  <a:gd name="connsiteX5" fmla="*/ 211 w 14355"/>
                  <a:gd name="connsiteY5" fmla="*/ 6096 h 14908"/>
                  <a:gd name="connsiteX6" fmla="*/ 3600 w 14355"/>
                  <a:gd name="connsiteY6" fmla="*/ 392 h 14908"/>
                  <a:gd name="connsiteX0" fmla="*/ 3600 w 14355"/>
                  <a:gd name="connsiteY0" fmla="*/ 392 h 14908"/>
                  <a:gd name="connsiteX1" fmla="*/ 13916 w 14355"/>
                  <a:gd name="connsiteY1" fmla="*/ 1715 h 14908"/>
                  <a:gd name="connsiteX2" fmla="*/ 13058 w 14355"/>
                  <a:gd name="connsiteY2" fmla="*/ 7801 h 14908"/>
                  <a:gd name="connsiteX3" fmla="*/ 9971 w 14355"/>
                  <a:gd name="connsiteY3" fmla="*/ 13148 h 14908"/>
                  <a:gd name="connsiteX4" fmla="*/ 5504 w 14355"/>
                  <a:gd name="connsiteY4" fmla="*/ 13658 h 14908"/>
                  <a:gd name="connsiteX5" fmla="*/ 211 w 14355"/>
                  <a:gd name="connsiteY5" fmla="*/ 6096 h 14908"/>
                  <a:gd name="connsiteX6" fmla="*/ 3600 w 14355"/>
                  <a:gd name="connsiteY6" fmla="*/ 392 h 14908"/>
                  <a:gd name="connsiteX0" fmla="*/ 3600 w 14605"/>
                  <a:gd name="connsiteY0" fmla="*/ 392 h 14908"/>
                  <a:gd name="connsiteX1" fmla="*/ 13916 w 14605"/>
                  <a:gd name="connsiteY1" fmla="*/ 1715 h 14908"/>
                  <a:gd name="connsiteX2" fmla="*/ 13804 w 14605"/>
                  <a:gd name="connsiteY2" fmla="*/ 7462 h 14908"/>
                  <a:gd name="connsiteX3" fmla="*/ 9971 w 14605"/>
                  <a:gd name="connsiteY3" fmla="*/ 13148 h 14908"/>
                  <a:gd name="connsiteX4" fmla="*/ 5504 w 14605"/>
                  <a:gd name="connsiteY4" fmla="*/ 13658 h 14908"/>
                  <a:gd name="connsiteX5" fmla="*/ 211 w 14605"/>
                  <a:gd name="connsiteY5" fmla="*/ 6096 h 14908"/>
                  <a:gd name="connsiteX6" fmla="*/ 3600 w 14605"/>
                  <a:gd name="connsiteY6" fmla="*/ 392 h 14908"/>
                  <a:gd name="connsiteX0" fmla="*/ 3600 w 14605"/>
                  <a:gd name="connsiteY0" fmla="*/ 784 h 15300"/>
                  <a:gd name="connsiteX1" fmla="*/ 13916 w 14605"/>
                  <a:gd name="connsiteY1" fmla="*/ 2107 h 15300"/>
                  <a:gd name="connsiteX2" fmla="*/ 13804 w 14605"/>
                  <a:gd name="connsiteY2" fmla="*/ 7854 h 15300"/>
                  <a:gd name="connsiteX3" fmla="*/ 9971 w 14605"/>
                  <a:gd name="connsiteY3" fmla="*/ 13540 h 15300"/>
                  <a:gd name="connsiteX4" fmla="*/ 5504 w 14605"/>
                  <a:gd name="connsiteY4" fmla="*/ 14050 h 15300"/>
                  <a:gd name="connsiteX5" fmla="*/ 211 w 14605"/>
                  <a:gd name="connsiteY5" fmla="*/ 6488 h 15300"/>
                  <a:gd name="connsiteX6" fmla="*/ 3600 w 14605"/>
                  <a:gd name="connsiteY6" fmla="*/ 784 h 15300"/>
                  <a:gd name="connsiteX0" fmla="*/ 3600 w 14630"/>
                  <a:gd name="connsiteY0" fmla="*/ 784 h 15300"/>
                  <a:gd name="connsiteX1" fmla="*/ 13916 w 14630"/>
                  <a:gd name="connsiteY1" fmla="*/ 2107 h 15300"/>
                  <a:gd name="connsiteX2" fmla="*/ 13804 w 14630"/>
                  <a:gd name="connsiteY2" fmla="*/ 7854 h 15300"/>
                  <a:gd name="connsiteX3" fmla="*/ 9971 w 14630"/>
                  <a:gd name="connsiteY3" fmla="*/ 13540 h 15300"/>
                  <a:gd name="connsiteX4" fmla="*/ 5504 w 14630"/>
                  <a:gd name="connsiteY4" fmla="*/ 14050 h 15300"/>
                  <a:gd name="connsiteX5" fmla="*/ 211 w 14630"/>
                  <a:gd name="connsiteY5" fmla="*/ 6488 h 15300"/>
                  <a:gd name="connsiteX6" fmla="*/ 3600 w 14630"/>
                  <a:gd name="connsiteY6" fmla="*/ 784 h 15300"/>
                  <a:gd name="connsiteX0" fmla="*/ 3738 w 14768"/>
                  <a:gd name="connsiteY0" fmla="*/ 784 h 15300"/>
                  <a:gd name="connsiteX1" fmla="*/ 14054 w 14768"/>
                  <a:gd name="connsiteY1" fmla="*/ 2107 h 15300"/>
                  <a:gd name="connsiteX2" fmla="*/ 13942 w 14768"/>
                  <a:gd name="connsiteY2" fmla="*/ 7854 h 15300"/>
                  <a:gd name="connsiteX3" fmla="*/ 10109 w 14768"/>
                  <a:gd name="connsiteY3" fmla="*/ 13540 h 15300"/>
                  <a:gd name="connsiteX4" fmla="*/ 5642 w 14768"/>
                  <a:gd name="connsiteY4" fmla="*/ 14050 h 15300"/>
                  <a:gd name="connsiteX5" fmla="*/ 349 w 14768"/>
                  <a:gd name="connsiteY5" fmla="*/ 6488 h 15300"/>
                  <a:gd name="connsiteX6" fmla="*/ 3738 w 14768"/>
                  <a:gd name="connsiteY6" fmla="*/ 784 h 15300"/>
                  <a:gd name="connsiteX0" fmla="*/ 3738 w 14768"/>
                  <a:gd name="connsiteY0" fmla="*/ 784 h 15300"/>
                  <a:gd name="connsiteX1" fmla="*/ 14054 w 14768"/>
                  <a:gd name="connsiteY1" fmla="*/ 2107 h 15300"/>
                  <a:gd name="connsiteX2" fmla="*/ 13942 w 14768"/>
                  <a:gd name="connsiteY2" fmla="*/ 7854 h 15300"/>
                  <a:gd name="connsiteX3" fmla="*/ 10109 w 14768"/>
                  <a:gd name="connsiteY3" fmla="*/ 13540 h 15300"/>
                  <a:gd name="connsiteX4" fmla="*/ 5642 w 14768"/>
                  <a:gd name="connsiteY4" fmla="*/ 14050 h 15300"/>
                  <a:gd name="connsiteX5" fmla="*/ 349 w 14768"/>
                  <a:gd name="connsiteY5" fmla="*/ 6488 h 15300"/>
                  <a:gd name="connsiteX6" fmla="*/ 3738 w 14768"/>
                  <a:gd name="connsiteY6" fmla="*/ 784 h 15300"/>
                  <a:gd name="connsiteX0" fmla="*/ 3738 w 14768"/>
                  <a:gd name="connsiteY0" fmla="*/ 784 h 15300"/>
                  <a:gd name="connsiteX1" fmla="*/ 14054 w 14768"/>
                  <a:gd name="connsiteY1" fmla="*/ 2107 h 15300"/>
                  <a:gd name="connsiteX2" fmla="*/ 13942 w 14768"/>
                  <a:gd name="connsiteY2" fmla="*/ 7854 h 15300"/>
                  <a:gd name="connsiteX3" fmla="*/ 10109 w 14768"/>
                  <a:gd name="connsiteY3" fmla="*/ 13540 h 15300"/>
                  <a:gd name="connsiteX4" fmla="*/ 5642 w 14768"/>
                  <a:gd name="connsiteY4" fmla="*/ 14050 h 15300"/>
                  <a:gd name="connsiteX5" fmla="*/ 349 w 14768"/>
                  <a:gd name="connsiteY5" fmla="*/ 6488 h 15300"/>
                  <a:gd name="connsiteX6" fmla="*/ 3738 w 14768"/>
                  <a:gd name="connsiteY6" fmla="*/ 784 h 15300"/>
                  <a:gd name="connsiteX0" fmla="*/ 3558 w 14588"/>
                  <a:gd name="connsiteY0" fmla="*/ 784 h 15300"/>
                  <a:gd name="connsiteX1" fmla="*/ 13874 w 14588"/>
                  <a:gd name="connsiteY1" fmla="*/ 2107 h 15300"/>
                  <a:gd name="connsiteX2" fmla="*/ 13762 w 14588"/>
                  <a:gd name="connsiteY2" fmla="*/ 7854 h 15300"/>
                  <a:gd name="connsiteX3" fmla="*/ 9929 w 14588"/>
                  <a:gd name="connsiteY3" fmla="*/ 13540 h 15300"/>
                  <a:gd name="connsiteX4" fmla="*/ 5462 w 14588"/>
                  <a:gd name="connsiteY4" fmla="*/ 14050 h 15300"/>
                  <a:gd name="connsiteX5" fmla="*/ 169 w 14588"/>
                  <a:gd name="connsiteY5" fmla="*/ 6488 h 15300"/>
                  <a:gd name="connsiteX6" fmla="*/ 3558 w 14588"/>
                  <a:gd name="connsiteY6" fmla="*/ 784 h 15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588" h="15300">
                    <a:moveTo>
                      <a:pt x="3558" y="784"/>
                    </a:moveTo>
                    <a:cubicBezTo>
                      <a:pt x="5225" y="40"/>
                      <a:pt x="11719" y="-1001"/>
                      <a:pt x="13874" y="2107"/>
                    </a:cubicBezTo>
                    <a:cubicBezTo>
                      <a:pt x="14865" y="3679"/>
                      <a:pt x="14822" y="5908"/>
                      <a:pt x="13762" y="7854"/>
                    </a:cubicBezTo>
                    <a:cubicBezTo>
                      <a:pt x="12733" y="9636"/>
                      <a:pt x="11771" y="11283"/>
                      <a:pt x="9929" y="13540"/>
                    </a:cubicBezTo>
                    <a:cubicBezTo>
                      <a:pt x="8915" y="15201"/>
                      <a:pt x="6070" y="16253"/>
                      <a:pt x="5462" y="14050"/>
                    </a:cubicBezTo>
                    <a:cubicBezTo>
                      <a:pt x="4113" y="9698"/>
                      <a:pt x="1951" y="9841"/>
                      <a:pt x="169" y="6488"/>
                    </a:cubicBezTo>
                    <a:cubicBezTo>
                      <a:pt x="-471" y="3888"/>
                      <a:pt x="724" y="2189"/>
                      <a:pt x="3558" y="784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</a:endParaRPr>
              </a:p>
            </p:txBody>
          </p:sp>
          <p:sp>
            <p:nvSpPr>
              <p:cNvPr id="105" name="Diamond 100"/>
              <p:cNvSpPr/>
              <p:nvPr/>
            </p:nvSpPr>
            <p:spPr>
              <a:xfrm>
                <a:off x="-3345525" y="3824630"/>
                <a:ext cx="1041069" cy="2120858"/>
              </a:xfrm>
              <a:custGeom>
                <a:avLst/>
                <a:gdLst>
                  <a:gd name="connsiteX0" fmla="*/ 0 w 1255594"/>
                  <a:gd name="connsiteY0" fmla="*/ 1330657 h 2661314"/>
                  <a:gd name="connsiteX1" fmla="*/ 627797 w 1255594"/>
                  <a:gd name="connsiteY1" fmla="*/ 0 h 2661314"/>
                  <a:gd name="connsiteX2" fmla="*/ 1255594 w 1255594"/>
                  <a:gd name="connsiteY2" fmla="*/ 1330657 h 2661314"/>
                  <a:gd name="connsiteX3" fmla="*/ 627797 w 1255594"/>
                  <a:gd name="connsiteY3" fmla="*/ 2661314 h 2661314"/>
                  <a:gd name="connsiteX4" fmla="*/ 0 w 1255594"/>
                  <a:gd name="connsiteY4" fmla="*/ 1330657 h 2661314"/>
                  <a:gd name="connsiteX0" fmla="*/ 0 w 1439839"/>
                  <a:gd name="connsiteY0" fmla="*/ 1330657 h 2661314"/>
                  <a:gd name="connsiteX1" fmla="*/ 627797 w 1439839"/>
                  <a:gd name="connsiteY1" fmla="*/ 0 h 2661314"/>
                  <a:gd name="connsiteX2" fmla="*/ 1439839 w 1439839"/>
                  <a:gd name="connsiteY2" fmla="*/ 1235122 h 2661314"/>
                  <a:gd name="connsiteX3" fmla="*/ 627797 w 1439839"/>
                  <a:gd name="connsiteY3" fmla="*/ 2661314 h 2661314"/>
                  <a:gd name="connsiteX4" fmla="*/ 0 w 1439839"/>
                  <a:gd name="connsiteY4" fmla="*/ 1330657 h 2661314"/>
                  <a:gd name="connsiteX0" fmla="*/ 0 w 1453487"/>
                  <a:gd name="connsiteY0" fmla="*/ 1241947 h 2661314"/>
                  <a:gd name="connsiteX1" fmla="*/ 641445 w 1453487"/>
                  <a:gd name="connsiteY1" fmla="*/ 0 h 2661314"/>
                  <a:gd name="connsiteX2" fmla="*/ 1453487 w 1453487"/>
                  <a:gd name="connsiteY2" fmla="*/ 1235122 h 2661314"/>
                  <a:gd name="connsiteX3" fmla="*/ 641445 w 1453487"/>
                  <a:gd name="connsiteY3" fmla="*/ 2661314 h 2661314"/>
                  <a:gd name="connsiteX4" fmla="*/ 0 w 1453487"/>
                  <a:gd name="connsiteY4" fmla="*/ 1241947 h 2661314"/>
                  <a:gd name="connsiteX0" fmla="*/ 0 w 1453487"/>
                  <a:gd name="connsiteY0" fmla="*/ 1241947 h 2661314"/>
                  <a:gd name="connsiteX1" fmla="*/ 641445 w 1453487"/>
                  <a:gd name="connsiteY1" fmla="*/ 0 h 2661314"/>
                  <a:gd name="connsiteX2" fmla="*/ 887105 w 1453487"/>
                  <a:gd name="connsiteY2" fmla="*/ 368490 h 2661314"/>
                  <a:gd name="connsiteX3" fmla="*/ 1453487 w 1453487"/>
                  <a:gd name="connsiteY3" fmla="*/ 1235122 h 2661314"/>
                  <a:gd name="connsiteX4" fmla="*/ 641445 w 1453487"/>
                  <a:gd name="connsiteY4" fmla="*/ 2661314 h 2661314"/>
                  <a:gd name="connsiteX5" fmla="*/ 0 w 1453487"/>
                  <a:gd name="connsiteY5" fmla="*/ 1241947 h 2661314"/>
                  <a:gd name="connsiteX0" fmla="*/ 0 w 1453487"/>
                  <a:gd name="connsiteY0" fmla="*/ 1514901 h 2934268"/>
                  <a:gd name="connsiteX1" fmla="*/ 641445 w 1453487"/>
                  <a:gd name="connsiteY1" fmla="*/ 272954 h 2934268"/>
                  <a:gd name="connsiteX2" fmla="*/ 1173708 w 1453487"/>
                  <a:gd name="connsiteY2" fmla="*/ 0 h 2934268"/>
                  <a:gd name="connsiteX3" fmla="*/ 1453487 w 1453487"/>
                  <a:gd name="connsiteY3" fmla="*/ 1508076 h 2934268"/>
                  <a:gd name="connsiteX4" fmla="*/ 641445 w 1453487"/>
                  <a:gd name="connsiteY4" fmla="*/ 2934268 h 2934268"/>
                  <a:gd name="connsiteX5" fmla="*/ 0 w 1453487"/>
                  <a:gd name="connsiteY5" fmla="*/ 1514901 h 2934268"/>
                  <a:gd name="connsiteX0" fmla="*/ 0 w 1453487"/>
                  <a:gd name="connsiteY0" fmla="*/ 1514901 h 2934268"/>
                  <a:gd name="connsiteX1" fmla="*/ 334371 w 1453487"/>
                  <a:gd name="connsiteY1" fmla="*/ 859808 h 2934268"/>
                  <a:gd name="connsiteX2" fmla="*/ 641445 w 1453487"/>
                  <a:gd name="connsiteY2" fmla="*/ 272954 h 2934268"/>
                  <a:gd name="connsiteX3" fmla="*/ 1173708 w 1453487"/>
                  <a:gd name="connsiteY3" fmla="*/ 0 h 2934268"/>
                  <a:gd name="connsiteX4" fmla="*/ 1453487 w 1453487"/>
                  <a:gd name="connsiteY4" fmla="*/ 1508076 h 2934268"/>
                  <a:gd name="connsiteX5" fmla="*/ 641445 w 1453487"/>
                  <a:gd name="connsiteY5" fmla="*/ 2934268 h 2934268"/>
                  <a:gd name="connsiteX6" fmla="*/ 0 w 1453487"/>
                  <a:gd name="connsiteY6" fmla="*/ 1514901 h 2934268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641445 w 1453487"/>
                  <a:gd name="connsiteY2" fmla="*/ 279779 h 2941093"/>
                  <a:gd name="connsiteX3" fmla="*/ 1173708 w 1453487"/>
                  <a:gd name="connsiteY3" fmla="*/ 6825 h 2941093"/>
                  <a:gd name="connsiteX4" fmla="*/ 1453487 w 1453487"/>
                  <a:gd name="connsiteY4" fmla="*/ 1514901 h 2941093"/>
                  <a:gd name="connsiteX5" fmla="*/ 641445 w 1453487"/>
                  <a:gd name="connsiteY5" fmla="*/ 2941093 h 2941093"/>
                  <a:gd name="connsiteX6" fmla="*/ 0 w 1453487"/>
                  <a:gd name="connsiteY6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1173708 w 1453487"/>
                  <a:gd name="connsiteY3" fmla="*/ 6825 h 2941093"/>
                  <a:gd name="connsiteX4" fmla="*/ 1453487 w 1453487"/>
                  <a:gd name="connsiteY4" fmla="*/ 1514901 h 2941093"/>
                  <a:gd name="connsiteX5" fmla="*/ 641445 w 1453487"/>
                  <a:gd name="connsiteY5" fmla="*/ 2941093 h 2941093"/>
                  <a:gd name="connsiteX6" fmla="*/ 0 w 1453487"/>
                  <a:gd name="connsiteY6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846162 w 1453487"/>
                  <a:gd name="connsiteY3" fmla="*/ 143303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1003112 w 1453487"/>
                  <a:gd name="connsiteY3" fmla="*/ 266133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52735 w 1453487"/>
                  <a:gd name="connsiteY2" fmla="*/ 252483 h 2941093"/>
                  <a:gd name="connsiteX3" fmla="*/ 1000263 w 1453487"/>
                  <a:gd name="connsiteY3" fmla="*/ 260435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49886 w 1453487"/>
                  <a:gd name="connsiteY2" fmla="*/ 252483 h 2941093"/>
                  <a:gd name="connsiteX3" fmla="*/ 1000263 w 1453487"/>
                  <a:gd name="connsiteY3" fmla="*/ 260435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49886 w 1453487"/>
                  <a:gd name="connsiteY2" fmla="*/ 252483 h 2941093"/>
                  <a:gd name="connsiteX3" fmla="*/ 997414 w 1453487"/>
                  <a:gd name="connsiteY3" fmla="*/ 257587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21726 h 2941093"/>
                  <a:gd name="connsiteX1" fmla="*/ 361667 w 1453487"/>
                  <a:gd name="connsiteY1" fmla="*/ 0 h 2941093"/>
                  <a:gd name="connsiteX2" fmla="*/ 549886 w 1453487"/>
                  <a:gd name="connsiteY2" fmla="*/ 252483 h 2941093"/>
                  <a:gd name="connsiteX3" fmla="*/ 997414 w 1453487"/>
                  <a:gd name="connsiteY3" fmla="*/ 251890 h 2941093"/>
                  <a:gd name="connsiteX4" fmla="*/ 1173708 w 1453487"/>
                  <a:gd name="connsiteY4" fmla="*/ 6825 h 2941093"/>
                  <a:gd name="connsiteX5" fmla="*/ 1453487 w 1453487"/>
                  <a:gd name="connsiteY5" fmla="*/ 1514901 h 2941093"/>
                  <a:gd name="connsiteX6" fmla="*/ 641445 w 1453487"/>
                  <a:gd name="connsiteY6" fmla="*/ 2941093 h 2941093"/>
                  <a:gd name="connsiteX7" fmla="*/ 0 w 1453487"/>
                  <a:gd name="connsiteY7" fmla="*/ 1521726 h 294109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9886 w 1453487"/>
                  <a:gd name="connsiteY2" fmla="*/ 272423 h 2961033"/>
                  <a:gd name="connsiteX3" fmla="*/ 997414 w 1453487"/>
                  <a:gd name="connsiteY3" fmla="*/ 271830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7038 w 1453487"/>
                  <a:gd name="connsiteY2" fmla="*/ 269574 h 2961033"/>
                  <a:gd name="connsiteX3" fmla="*/ 997414 w 1453487"/>
                  <a:gd name="connsiteY3" fmla="*/ 271830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7038 w 1453487"/>
                  <a:gd name="connsiteY2" fmla="*/ 269574 h 2961033"/>
                  <a:gd name="connsiteX3" fmla="*/ 1000263 w 1453487"/>
                  <a:gd name="connsiteY3" fmla="*/ 268982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  <a:gd name="connsiteX0" fmla="*/ 0 w 1453487"/>
                  <a:gd name="connsiteY0" fmla="*/ 1541666 h 2961033"/>
                  <a:gd name="connsiteX1" fmla="*/ 364516 w 1453487"/>
                  <a:gd name="connsiteY1" fmla="*/ 0 h 2961033"/>
                  <a:gd name="connsiteX2" fmla="*/ 547038 w 1453487"/>
                  <a:gd name="connsiteY2" fmla="*/ 269574 h 2961033"/>
                  <a:gd name="connsiteX3" fmla="*/ 994566 w 1453487"/>
                  <a:gd name="connsiteY3" fmla="*/ 271831 h 2961033"/>
                  <a:gd name="connsiteX4" fmla="*/ 1173708 w 1453487"/>
                  <a:gd name="connsiteY4" fmla="*/ 26765 h 2961033"/>
                  <a:gd name="connsiteX5" fmla="*/ 1453487 w 1453487"/>
                  <a:gd name="connsiteY5" fmla="*/ 1534841 h 2961033"/>
                  <a:gd name="connsiteX6" fmla="*/ 641445 w 1453487"/>
                  <a:gd name="connsiteY6" fmla="*/ 2961033 h 2961033"/>
                  <a:gd name="connsiteX7" fmla="*/ 0 w 1453487"/>
                  <a:gd name="connsiteY7" fmla="*/ 1541666 h 296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53487" h="2961033">
                    <a:moveTo>
                      <a:pt x="0" y="1541666"/>
                    </a:moveTo>
                    <a:lnTo>
                      <a:pt x="364516" y="0"/>
                    </a:lnTo>
                    <a:lnTo>
                      <a:pt x="547038" y="269574"/>
                    </a:lnTo>
                    <a:lnTo>
                      <a:pt x="994566" y="271831"/>
                    </a:lnTo>
                    <a:lnTo>
                      <a:pt x="1173708" y="26765"/>
                    </a:lnTo>
                    <a:lnTo>
                      <a:pt x="1453487" y="1534841"/>
                    </a:lnTo>
                    <a:lnTo>
                      <a:pt x="641445" y="2961033"/>
                    </a:lnTo>
                    <a:lnTo>
                      <a:pt x="0" y="1541666"/>
                    </a:ln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4" name="Group 113"/>
          <p:cNvGrpSpPr/>
          <p:nvPr/>
        </p:nvGrpSpPr>
        <p:grpSpPr>
          <a:xfrm>
            <a:off x="364224" y="4135423"/>
            <a:ext cx="298980" cy="233039"/>
            <a:chOff x="842552" y="4657366"/>
            <a:chExt cx="759780" cy="592208"/>
          </a:xfrm>
          <a:solidFill>
            <a:sysClr val="window" lastClr="FFFFFF"/>
          </a:solidFill>
        </p:grpSpPr>
        <p:sp>
          <p:nvSpPr>
            <p:cNvPr id="115" name="TextBox 114"/>
            <p:cNvSpPr txBox="1"/>
            <p:nvPr/>
          </p:nvSpPr>
          <p:spPr>
            <a:xfrm>
              <a:off x="915055" y="4737471"/>
              <a:ext cx="256133" cy="254535"/>
            </a:xfrm>
            <a:custGeom>
              <a:avLst/>
              <a:gdLst>
                <a:gd name="connsiteX0" fmla="*/ 1932017 w 3512268"/>
                <a:gd name="connsiteY0" fmla="*/ 412359 h 3511296"/>
                <a:gd name="connsiteX1" fmla="*/ 1604425 w 3512268"/>
                <a:gd name="connsiteY1" fmla="*/ 412360 h 3511296"/>
                <a:gd name="connsiteX2" fmla="*/ 1604424 w 3512268"/>
                <a:gd name="connsiteY2" fmla="*/ 724106 h 3511296"/>
                <a:gd name="connsiteX3" fmla="*/ 1181490 w 3512268"/>
                <a:gd name="connsiteY3" fmla="*/ 962873 h 3511296"/>
                <a:gd name="connsiteX4" fmla="*/ 1355941 w 3512268"/>
                <a:gd name="connsiteY4" fmla="*/ 1799357 h 3511296"/>
                <a:gd name="connsiteX5" fmla="*/ 1889401 w 3512268"/>
                <a:gd name="connsiteY5" fmla="*/ 2035750 h 3511296"/>
                <a:gd name="connsiteX6" fmla="*/ 1121267 w 3512268"/>
                <a:gd name="connsiteY6" fmla="*/ 2245529 h 3511296"/>
                <a:gd name="connsiteX7" fmla="*/ 1027221 w 3512268"/>
                <a:gd name="connsiteY7" fmla="*/ 2648548 h 3511296"/>
                <a:gd name="connsiteX8" fmla="*/ 1580034 w 3512268"/>
                <a:gd name="connsiteY8" fmla="*/ 2794846 h 3511296"/>
                <a:gd name="connsiteX9" fmla="*/ 1579428 w 3512268"/>
                <a:gd name="connsiteY9" fmla="*/ 3095619 h 3511296"/>
                <a:gd name="connsiteX10" fmla="*/ 1908676 w 3512268"/>
                <a:gd name="connsiteY10" fmla="*/ 3095618 h 3511296"/>
                <a:gd name="connsiteX11" fmla="*/ 1908467 w 3512268"/>
                <a:gd name="connsiteY11" fmla="*/ 2749511 h 3511296"/>
                <a:gd name="connsiteX12" fmla="*/ 2214178 w 3512268"/>
                <a:gd name="connsiteY12" fmla="*/ 1681436 h 3511296"/>
                <a:gd name="connsiteX13" fmla="*/ 1618617 w 3512268"/>
                <a:gd name="connsiteY13" fmla="*/ 1131913 h 3511296"/>
                <a:gd name="connsiteX14" fmla="*/ 2295270 w 3512268"/>
                <a:gd name="connsiteY14" fmla="*/ 1186572 h 3511296"/>
                <a:gd name="connsiteX15" fmla="*/ 2404584 w 3512268"/>
                <a:gd name="connsiteY15" fmla="*/ 812780 h 3511296"/>
                <a:gd name="connsiteX16" fmla="*/ 1932017 w 3512268"/>
                <a:gd name="connsiteY16" fmla="*/ 707987 h 3511296"/>
                <a:gd name="connsiteX17" fmla="*/ 1756134 w 3512268"/>
                <a:gd name="connsiteY17" fmla="*/ 0 h 3511296"/>
                <a:gd name="connsiteX18" fmla="*/ 3512268 w 3512268"/>
                <a:gd name="connsiteY18" fmla="*/ 1755648 h 3511296"/>
                <a:gd name="connsiteX19" fmla="*/ 1756134 w 3512268"/>
                <a:gd name="connsiteY19" fmla="*/ 3511296 h 3511296"/>
                <a:gd name="connsiteX20" fmla="*/ 0 w 3512268"/>
                <a:gd name="connsiteY20" fmla="*/ 1755648 h 3511296"/>
                <a:gd name="connsiteX21" fmla="*/ 1756134 w 3512268"/>
                <a:gd name="connsiteY21" fmla="*/ 0 h 3511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12268" h="3511296">
                  <a:moveTo>
                    <a:pt x="1932017" y="412359"/>
                  </a:moveTo>
                  <a:lnTo>
                    <a:pt x="1604425" y="412360"/>
                  </a:lnTo>
                  <a:cubicBezTo>
                    <a:pt x="1605768" y="521649"/>
                    <a:pt x="1603081" y="618847"/>
                    <a:pt x="1604424" y="724106"/>
                  </a:cubicBezTo>
                  <a:cubicBezTo>
                    <a:pt x="1399499" y="786875"/>
                    <a:pt x="1269268" y="843628"/>
                    <a:pt x="1181490" y="962873"/>
                  </a:cubicBezTo>
                  <a:cubicBezTo>
                    <a:pt x="1075597" y="1117902"/>
                    <a:pt x="873109" y="1523090"/>
                    <a:pt x="1355941" y="1799357"/>
                  </a:cubicBezTo>
                  <a:cubicBezTo>
                    <a:pt x="1663333" y="1957349"/>
                    <a:pt x="1773054" y="1962602"/>
                    <a:pt x="1889401" y="2035750"/>
                  </a:cubicBezTo>
                  <a:cubicBezTo>
                    <a:pt x="2196864" y="2315638"/>
                    <a:pt x="1724696" y="2580326"/>
                    <a:pt x="1121267" y="2245529"/>
                  </a:cubicBezTo>
                  <a:lnTo>
                    <a:pt x="1027221" y="2648548"/>
                  </a:lnTo>
                  <a:cubicBezTo>
                    <a:pt x="1205132" y="2711447"/>
                    <a:pt x="1380923" y="2759506"/>
                    <a:pt x="1580034" y="2794846"/>
                  </a:cubicBezTo>
                  <a:cubicBezTo>
                    <a:pt x="1577006" y="2883797"/>
                    <a:pt x="1578217" y="2998188"/>
                    <a:pt x="1579428" y="3095619"/>
                  </a:cubicBezTo>
                  <a:lnTo>
                    <a:pt x="1908676" y="3095618"/>
                  </a:lnTo>
                  <a:cubicBezTo>
                    <a:pt x="1908606" y="2980250"/>
                    <a:pt x="1908536" y="2864880"/>
                    <a:pt x="1908467" y="2749511"/>
                  </a:cubicBezTo>
                  <a:cubicBezTo>
                    <a:pt x="2226171" y="2771062"/>
                    <a:pt x="2894411" y="2154050"/>
                    <a:pt x="2214178" y="1681436"/>
                  </a:cubicBezTo>
                  <a:cubicBezTo>
                    <a:pt x="1968386" y="1471940"/>
                    <a:pt x="1357259" y="1446110"/>
                    <a:pt x="1618617" y="1131913"/>
                  </a:cubicBezTo>
                  <a:cubicBezTo>
                    <a:pt x="1734896" y="1059511"/>
                    <a:pt x="2033377" y="1033264"/>
                    <a:pt x="2295270" y="1186572"/>
                  </a:cubicBezTo>
                  <a:lnTo>
                    <a:pt x="2404584" y="812780"/>
                  </a:lnTo>
                  <a:cubicBezTo>
                    <a:pt x="2264252" y="758339"/>
                    <a:pt x="2216881" y="742215"/>
                    <a:pt x="1932017" y="707987"/>
                  </a:cubicBezTo>
                  <a:close/>
                  <a:moveTo>
                    <a:pt x="1756134" y="0"/>
                  </a:moveTo>
                  <a:cubicBezTo>
                    <a:pt x="2726020" y="0"/>
                    <a:pt x="3512268" y="786030"/>
                    <a:pt x="3512268" y="1755648"/>
                  </a:cubicBezTo>
                  <a:cubicBezTo>
                    <a:pt x="3512268" y="2725266"/>
                    <a:pt x="2726020" y="3511296"/>
                    <a:pt x="1756134" y="3511296"/>
                  </a:cubicBezTo>
                  <a:cubicBezTo>
                    <a:pt x="786248" y="3511296"/>
                    <a:pt x="0" y="2725266"/>
                    <a:pt x="0" y="1755648"/>
                  </a:cubicBezTo>
                  <a:cubicBezTo>
                    <a:pt x="0" y="786030"/>
                    <a:pt x="786248" y="0"/>
                    <a:pt x="17561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0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</a:endParaRPr>
            </a:p>
          </p:txBody>
        </p:sp>
        <p:sp>
          <p:nvSpPr>
            <p:cNvPr id="116" name="Freeform 115"/>
            <p:cNvSpPr/>
            <p:nvPr/>
          </p:nvSpPr>
          <p:spPr>
            <a:xfrm rot="21102657">
              <a:off x="842552" y="4657366"/>
              <a:ext cx="423281" cy="592208"/>
            </a:xfrm>
            <a:custGeom>
              <a:avLst/>
              <a:gdLst>
                <a:gd name="connsiteX0" fmla="*/ 241187 w 423281"/>
                <a:gd name="connsiteY0" fmla="*/ 2321 h 592208"/>
                <a:gd name="connsiteX1" fmla="*/ 416347 w 423281"/>
                <a:gd name="connsiteY1" fmla="*/ 153996 h 592208"/>
                <a:gd name="connsiteX2" fmla="*/ 417528 w 423281"/>
                <a:gd name="connsiteY2" fmla="*/ 159332 h 592208"/>
                <a:gd name="connsiteX3" fmla="*/ 370461 w 423281"/>
                <a:gd name="connsiteY3" fmla="*/ 157810 h 592208"/>
                <a:gd name="connsiteX4" fmla="*/ 354565 w 423281"/>
                <a:gd name="connsiteY4" fmla="*/ 122310 h 592208"/>
                <a:gd name="connsiteX5" fmla="*/ 234839 w 423281"/>
                <a:gd name="connsiteY5" fmla="*/ 45893 h 592208"/>
                <a:gd name="connsiteX6" fmla="*/ 45659 w 423281"/>
                <a:gd name="connsiteY6" fmla="*/ 180393 h 592208"/>
                <a:gd name="connsiteX7" fmla="*/ 188599 w 423281"/>
                <a:gd name="connsiteY7" fmla="*/ 363278 h 592208"/>
                <a:gd name="connsiteX8" fmla="*/ 377778 w 423281"/>
                <a:gd name="connsiteY8" fmla="*/ 228778 h 592208"/>
                <a:gd name="connsiteX9" fmla="*/ 378734 w 423281"/>
                <a:gd name="connsiteY9" fmla="*/ 204641 h 592208"/>
                <a:gd name="connsiteX10" fmla="*/ 423183 w 423281"/>
                <a:gd name="connsiteY10" fmla="*/ 206300 h 592208"/>
                <a:gd name="connsiteX11" fmla="*/ 423281 w 423281"/>
                <a:gd name="connsiteY11" fmla="*/ 214288 h 592208"/>
                <a:gd name="connsiteX12" fmla="*/ 421350 w 423281"/>
                <a:gd name="connsiteY12" fmla="*/ 235126 h 592208"/>
                <a:gd name="connsiteX13" fmla="*/ 285730 w 423281"/>
                <a:gd name="connsiteY13" fmla="*/ 396996 h 592208"/>
                <a:gd name="connsiteX14" fmla="*/ 279920 w 423281"/>
                <a:gd name="connsiteY14" fmla="*/ 398732 h 592208"/>
                <a:gd name="connsiteX15" fmla="*/ 280319 w 423281"/>
                <a:gd name="connsiteY15" fmla="*/ 400777 h 592208"/>
                <a:gd name="connsiteX16" fmla="*/ 281480 w 423281"/>
                <a:gd name="connsiteY16" fmla="*/ 406147 h 592208"/>
                <a:gd name="connsiteX17" fmla="*/ 307852 w 423281"/>
                <a:gd name="connsiteY17" fmla="*/ 548068 h 592208"/>
                <a:gd name="connsiteX18" fmla="*/ 235206 w 423281"/>
                <a:gd name="connsiteY18" fmla="*/ 566879 h 592208"/>
                <a:gd name="connsiteX19" fmla="*/ 209330 w 423281"/>
                <a:gd name="connsiteY19" fmla="*/ 426694 h 592208"/>
                <a:gd name="connsiteX20" fmla="*/ 206342 w 423281"/>
                <a:gd name="connsiteY20" fmla="*/ 409691 h 592208"/>
                <a:gd name="connsiteX21" fmla="*/ 206148 w 423281"/>
                <a:gd name="connsiteY21" fmla="*/ 408925 h 592208"/>
                <a:gd name="connsiteX22" fmla="*/ 203837 w 423281"/>
                <a:gd name="connsiteY22" fmla="*/ 408929 h 592208"/>
                <a:gd name="connsiteX23" fmla="*/ 182251 w 423281"/>
                <a:gd name="connsiteY23" fmla="*/ 406850 h 592208"/>
                <a:gd name="connsiteX24" fmla="*/ 161521 w 423281"/>
                <a:gd name="connsiteY24" fmla="*/ 402791 h 592208"/>
                <a:gd name="connsiteX25" fmla="*/ 160050 w 423281"/>
                <a:gd name="connsiteY25" fmla="*/ 405660 h 592208"/>
                <a:gd name="connsiteX26" fmla="*/ 156548 w 423281"/>
                <a:gd name="connsiteY26" fmla="*/ 413087 h 592208"/>
                <a:gd name="connsiteX27" fmla="*/ 91890 w 423281"/>
                <a:gd name="connsiteY27" fmla="*/ 542147 h 592208"/>
                <a:gd name="connsiteX28" fmla="*/ 22621 w 423281"/>
                <a:gd name="connsiteY28" fmla="*/ 513284 h 592208"/>
                <a:gd name="connsiteX29" fmla="*/ 86627 w 423281"/>
                <a:gd name="connsiteY29" fmla="*/ 385908 h 592208"/>
                <a:gd name="connsiteX30" fmla="*/ 93169 w 423281"/>
                <a:gd name="connsiteY30" fmla="*/ 373569 h 592208"/>
                <a:gd name="connsiteX31" fmla="*/ 93485 w 423281"/>
                <a:gd name="connsiteY31" fmla="*/ 372857 h 592208"/>
                <a:gd name="connsiteX32" fmla="*/ 85885 w 423281"/>
                <a:gd name="connsiteY32" fmla="*/ 367880 h 592208"/>
                <a:gd name="connsiteX33" fmla="*/ 2087 w 423281"/>
                <a:gd name="connsiteY33" fmla="*/ 174045 h 592208"/>
                <a:gd name="connsiteX34" fmla="*/ 241187 w 423281"/>
                <a:gd name="connsiteY34" fmla="*/ 2321 h 592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23281" h="592208">
                  <a:moveTo>
                    <a:pt x="241187" y="2321"/>
                  </a:moveTo>
                  <a:cubicBezTo>
                    <a:pt x="328019" y="14971"/>
                    <a:pt x="395099" y="76763"/>
                    <a:pt x="416347" y="153996"/>
                  </a:cubicBezTo>
                  <a:lnTo>
                    <a:pt x="417528" y="159332"/>
                  </a:lnTo>
                  <a:lnTo>
                    <a:pt x="370461" y="157810"/>
                  </a:lnTo>
                  <a:lnTo>
                    <a:pt x="354565" y="122310"/>
                  </a:lnTo>
                  <a:cubicBezTo>
                    <a:pt x="329246" y="82604"/>
                    <a:pt x="286427" y="53408"/>
                    <a:pt x="234839" y="45893"/>
                  </a:cubicBezTo>
                  <a:cubicBezTo>
                    <a:pt x="143127" y="32531"/>
                    <a:pt x="58428" y="92749"/>
                    <a:pt x="45659" y="180393"/>
                  </a:cubicBezTo>
                  <a:cubicBezTo>
                    <a:pt x="32891" y="268036"/>
                    <a:pt x="96887" y="349917"/>
                    <a:pt x="188599" y="363278"/>
                  </a:cubicBezTo>
                  <a:cubicBezTo>
                    <a:pt x="280311" y="376640"/>
                    <a:pt x="365009" y="316422"/>
                    <a:pt x="377778" y="228778"/>
                  </a:cubicBezTo>
                  <a:lnTo>
                    <a:pt x="378734" y="204641"/>
                  </a:lnTo>
                  <a:lnTo>
                    <a:pt x="423183" y="206300"/>
                  </a:lnTo>
                  <a:lnTo>
                    <a:pt x="423281" y="214288"/>
                  </a:lnTo>
                  <a:cubicBezTo>
                    <a:pt x="423006" y="221192"/>
                    <a:pt x="422367" y="228144"/>
                    <a:pt x="421350" y="235126"/>
                  </a:cubicBezTo>
                  <a:cubicBezTo>
                    <a:pt x="410161" y="311925"/>
                    <a:pt x="356068" y="372264"/>
                    <a:pt x="285730" y="396996"/>
                  </a:cubicBezTo>
                  <a:lnTo>
                    <a:pt x="279920" y="398732"/>
                  </a:lnTo>
                  <a:lnTo>
                    <a:pt x="280319" y="400777"/>
                  </a:lnTo>
                  <a:cubicBezTo>
                    <a:pt x="280647" y="402369"/>
                    <a:pt x="281030" y="404151"/>
                    <a:pt x="281480" y="406147"/>
                  </a:cubicBezTo>
                  <a:cubicBezTo>
                    <a:pt x="291504" y="452386"/>
                    <a:pt x="297828" y="501830"/>
                    <a:pt x="307852" y="548068"/>
                  </a:cubicBezTo>
                  <a:cubicBezTo>
                    <a:pt x="317314" y="589868"/>
                    <a:pt x="245256" y="612923"/>
                    <a:pt x="235206" y="566879"/>
                  </a:cubicBezTo>
                  <a:lnTo>
                    <a:pt x="209330" y="426694"/>
                  </a:lnTo>
                  <a:cubicBezTo>
                    <a:pt x="208050" y="416714"/>
                    <a:pt x="206936" y="411998"/>
                    <a:pt x="206342" y="409691"/>
                  </a:cubicBezTo>
                  <a:lnTo>
                    <a:pt x="206148" y="408925"/>
                  </a:lnTo>
                  <a:lnTo>
                    <a:pt x="203837" y="408929"/>
                  </a:lnTo>
                  <a:cubicBezTo>
                    <a:pt x="196689" y="408593"/>
                    <a:pt x="189487" y="407905"/>
                    <a:pt x="182251" y="406850"/>
                  </a:cubicBezTo>
                  <a:lnTo>
                    <a:pt x="161521" y="402791"/>
                  </a:lnTo>
                  <a:lnTo>
                    <a:pt x="160050" y="405660"/>
                  </a:lnTo>
                  <a:cubicBezTo>
                    <a:pt x="159063" y="407665"/>
                    <a:pt x="157903" y="410107"/>
                    <a:pt x="156548" y="413087"/>
                  </a:cubicBezTo>
                  <a:cubicBezTo>
                    <a:pt x="136624" y="456000"/>
                    <a:pt x="111815" y="499234"/>
                    <a:pt x="91890" y="542147"/>
                  </a:cubicBezTo>
                  <a:cubicBezTo>
                    <a:pt x="74199" y="581182"/>
                    <a:pt x="2835" y="556058"/>
                    <a:pt x="22621" y="513284"/>
                  </a:cubicBezTo>
                  <a:lnTo>
                    <a:pt x="86627" y="385908"/>
                  </a:lnTo>
                  <a:cubicBezTo>
                    <a:pt x="89963" y="380089"/>
                    <a:pt x="91945" y="376179"/>
                    <a:pt x="93169" y="373569"/>
                  </a:cubicBezTo>
                  <a:lnTo>
                    <a:pt x="93485" y="372857"/>
                  </a:lnTo>
                  <a:lnTo>
                    <a:pt x="85885" y="367880"/>
                  </a:lnTo>
                  <a:cubicBezTo>
                    <a:pt x="25527" y="324109"/>
                    <a:pt x="-9102" y="250844"/>
                    <a:pt x="2087" y="174045"/>
                  </a:cubicBezTo>
                  <a:cubicBezTo>
                    <a:pt x="18362" y="62337"/>
                    <a:pt x="125410" y="-14546"/>
                    <a:pt x="241187" y="2321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</a:endParaRPr>
            </a:p>
          </p:txBody>
        </p:sp>
        <p:sp>
          <p:nvSpPr>
            <p:cNvPr id="117" name="Freeform 116"/>
            <p:cNvSpPr/>
            <p:nvPr/>
          </p:nvSpPr>
          <p:spPr>
            <a:xfrm rot="20926366" flipH="1">
              <a:off x="1177144" y="4719530"/>
              <a:ext cx="425188" cy="158961"/>
            </a:xfrm>
            <a:custGeom>
              <a:avLst/>
              <a:gdLst>
                <a:gd name="connsiteX0" fmla="*/ 0 w 4715628"/>
                <a:gd name="connsiteY0" fmla="*/ 104176 h 1518558"/>
                <a:gd name="connsiteX1" fmla="*/ 358104 w 4715628"/>
                <a:gd name="connsiteY1" fmla="*/ 785810 h 1518558"/>
                <a:gd name="connsiteX2" fmla="*/ 76150 w 4715628"/>
                <a:gd name="connsiteY2" fmla="*/ 1518558 h 1518558"/>
                <a:gd name="connsiteX3" fmla="*/ 2174746 w 4715628"/>
                <a:gd name="connsiteY3" fmla="*/ 1398031 h 1518558"/>
                <a:gd name="connsiteX4" fmla="*/ 2419390 w 4715628"/>
                <a:gd name="connsiteY4" fmla="*/ 843995 h 1518558"/>
                <a:gd name="connsiteX5" fmla="*/ 4715628 w 4715628"/>
                <a:gd name="connsiteY5" fmla="*/ 718742 h 1518558"/>
                <a:gd name="connsiteX6" fmla="*/ 4698255 w 4715628"/>
                <a:gd name="connsiteY6" fmla="*/ 402446 h 1518558"/>
                <a:gd name="connsiteX7" fmla="*/ 2388531 w 4715628"/>
                <a:gd name="connsiteY7" fmla="*/ 521318 h 1518558"/>
                <a:gd name="connsiteX8" fmla="*/ 2101841 w 4715628"/>
                <a:gd name="connsiteY8" fmla="*/ 0 h 151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15628" h="1518558">
                  <a:moveTo>
                    <a:pt x="0" y="104176"/>
                  </a:moveTo>
                  <a:lnTo>
                    <a:pt x="358104" y="785810"/>
                  </a:lnTo>
                  <a:lnTo>
                    <a:pt x="76150" y="1518558"/>
                  </a:lnTo>
                  <a:lnTo>
                    <a:pt x="2174746" y="1398031"/>
                  </a:lnTo>
                  <a:lnTo>
                    <a:pt x="2419390" y="843995"/>
                  </a:lnTo>
                  <a:lnTo>
                    <a:pt x="4715628" y="718742"/>
                  </a:lnTo>
                  <a:lnTo>
                    <a:pt x="4698255" y="402446"/>
                  </a:lnTo>
                  <a:lnTo>
                    <a:pt x="2388531" y="521318"/>
                  </a:lnTo>
                  <a:lnTo>
                    <a:pt x="2101841" y="0"/>
                  </a:ln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</a:endParaRP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3037076" y="4214031"/>
            <a:ext cx="192072" cy="159474"/>
            <a:chOff x="945387" y="5316120"/>
            <a:chExt cx="724244" cy="927936"/>
          </a:xfrm>
          <a:solidFill>
            <a:schemeClr val="bg1"/>
          </a:solidFill>
          <a:effectLst/>
        </p:grpSpPr>
        <p:sp>
          <p:nvSpPr>
            <p:cNvPr id="119" name="Freeform 118"/>
            <p:cNvSpPr>
              <a:spLocks/>
            </p:cNvSpPr>
            <p:nvPr/>
          </p:nvSpPr>
          <p:spPr bwMode="auto">
            <a:xfrm>
              <a:off x="945387" y="5390981"/>
              <a:ext cx="724244" cy="853075"/>
            </a:xfrm>
            <a:custGeom>
              <a:avLst/>
              <a:gdLst>
                <a:gd name="connsiteX0" fmla="*/ 130573 w 724244"/>
                <a:gd name="connsiteY0" fmla="*/ 677238 h 853075"/>
                <a:gd name="connsiteX1" fmla="*/ 600635 w 724244"/>
                <a:gd name="connsiteY1" fmla="*/ 677238 h 853075"/>
                <a:gd name="connsiteX2" fmla="*/ 604117 w 724244"/>
                <a:gd name="connsiteY2" fmla="*/ 680720 h 853075"/>
                <a:gd name="connsiteX3" fmla="*/ 604117 w 724244"/>
                <a:gd name="connsiteY3" fmla="*/ 694647 h 853075"/>
                <a:gd name="connsiteX4" fmla="*/ 600635 w 724244"/>
                <a:gd name="connsiteY4" fmla="*/ 698129 h 853075"/>
                <a:gd name="connsiteX5" fmla="*/ 130573 w 724244"/>
                <a:gd name="connsiteY5" fmla="*/ 698129 h 853075"/>
                <a:gd name="connsiteX6" fmla="*/ 127091 w 724244"/>
                <a:gd name="connsiteY6" fmla="*/ 694647 h 853075"/>
                <a:gd name="connsiteX7" fmla="*/ 127091 w 724244"/>
                <a:gd name="connsiteY7" fmla="*/ 680720 h 853075"/>
                <a:gd name="connsiteX8" fmla="*/ 130573 w 724244"/>
                <a:gd name="connsiteY8" fmla="*/ 677238 h 853075"/>
                <a:gd name="connsiteX9" fmla="*/ 130573 w 724244"/>
                <a:gd name="connsiteY9" fmla="*/ 551889 h 853075"/>
                <a:gd name="connsiteX10" fmla="*/ 600635 w 724244"/>
                <a:gd name="connsiteY10" fmla="*/ 551889 h 853075"/>
                <a:gd name="connsiteX11" fmla="*/ 604117 w 724244"/>
                <a:gd name="connsiteY11" fmla="*/ 555371 h 853075"/>
                <a:gd name="connsiteX12" fmla="*/ 604117 w 724244"/>
                <a:gd name="connsiteY12" fmla="*/ 569298 h 853075"/>
                <a:gd name="connsiteX13" fmla="*/ 600635 w 724244"/>
                <a:gd name="connsiteY13" fmla="*/ 572780 h 853075"/>
                <a:gd name="connsiteX14" fmla="*/ 130573 w 724244"/>
                <a:gd name="connsiteY14" fmla="*/ 572780 h 853075"/>
                <a:gd name="connsiteX15" fmla="*/ 127091 w 724244"/>
                <a:gd name="connsiteY15" fmla="*/ 569298 h 853075"/>
                <a:gd name="connsiteX16" fmla="*/ 127091 w 724244"/>
                <a:gd name="connsiteY16" fmla="*/ 555371 h 853075"/>
                <a:gd name="connsiteX17" fmla="*/ 130573 w 724244"/>
                <a:gd name="connsiteY17" fmla="*/ 551889 h 853075"/>
                <a:gd name="connsiteX18" fmla="*/ 130283 w 724244"/>
                <a:gd name="connsiteY18" fmla="*/ 428279 h 853075"/>
                <a:gd name="connsiteX19" fmla="*/ 600925 w 724244"/>
                <a:gd name="connsiteY19" fmla="*/ 428279 h 853075"/>
                <a:gd name="connsiteX20" fmla="*/ 604117 w 724244"/>
                <a:gd name="connsiteY20" fmla="*/ 431471 h 853075"/>
                <a:gd name="connsiteX21" fmla="*/ 604117 w 724244"/>
                <a:gd name="connsiteY21" fmla="*/ 444238 h 853075"/>
                <a:gd name="connsiteX22" fmla="*/ 600925 w 724244"/>
                <a:gd name="connsiteY22" fmla="*/ 447430 h 853075"/>
                <a:gd name="connsiteX23" fmla="*/ 130283 w 724244"/>
                <a:gd name="connsiteY23" fmla="*/ 447430 h 853075"/>
                <a:gd name="connsiteX24" fmla="*/ 127091 w 724244"/>
                <a:gd name="connsiteY24" fmla="*/ 444238 h 853075"/>
                <a:gd name="connsiteX25" fmla="*/ 127091 w 724244"/>
                <a:gd name="connsiteY25" fmla="*/ 431471 h 853075"/>
                <a:gd name="connsiteX26" fmla="*/ 130283 w 724244"/>
                <a:gd name="connsiteY26" fmla="*/ 428279 h 853075"/>
                <a:gd name="connsiteX27" fmla="*/ 130573 w 724244"/>
                <a:gd name="connsiteY27" fmla="*/ 302929 h 853075"/>
                <a:gd name="connsiteX28" fmla="*/ 600635 w 724244"/>
                <a:gd name="connsiteY28" fmla="*/ 302929 h 853075"/>
                <a:gd name="connsiteX29" fmla="*/ 604117 w 724244"/>
                <a:gd name="connsiteY29" fmla="*/ 306411 h 853075"/>
                <a:gd name="connsiteX30" fmla="*/ 604117 w 724244"/>
                <a:gd name="connsiteY30" fmla="*/ 320338 h 853075"/>
                <a:gd name="connsiteX31" fmla="*/ 600635 w 724244"/>
                <a:gd name="connsiteY31" fmla="*/ 323820 h 853075"/>
                <a:gd name="connsiteX32" fmla="*/ 130573 w 724244"/>
                <a:gd name="connsiteY32" fmla="*/ 323820 h 853075"/>
                <a:gd name="connsiteX33" fmla="*/ 127091 w 724244"/>
                <a:gd name="connsiteY33" fmla="*/ 320338 h 853075"/>
                <a:gd name="connsiteX34" fmla="*/ 127091 w 724244"/>
                <a:gd name="connsiteY34" fmla="*/ 306411 h 853075"/>
                <a:gd name="connsiteX35" fmla="*/ 130573 w 724244"/>
                <a:gd name="connsiteY35" fmla="*/ 302929 h 853075"/>
                <a:gd name="connsiteX36" fmla="*/ 130573 w 724244"/>
                <a:gd name="connsiteY36" fmla="*/ 177579 h 853075"/>
                <a:gd name="connsiteX37" fmla="*/ 600635 w 724244"/>
                <a:gd name="connsiteY37" fmla="*/ 177579 h 853075"/>
                <a:gd name="connsiteX38" fmla="*/ 604117 w 724244"/>
                <a:gd name="connsiteY38" fmla="*/ 181061 h 853075"/>
                <a:gd name="connsiteX39" fmla="*/ 604117 w 724244"/>
                <a:gd name="connsiteY39" fmla="*/ 194988 h 853075"/>
                <a:gd name="connsiteX40" fmla="*/ 600635 w 724244"/>
                <a:gd name="connsiteY40" fmla="*/ 198470 h 853075"/>
                <a:gd name="connsiteX41" fmla="*/ 130573 w 724244"/>
                <a:gd name="connsiteY41" fmla="*/ 198470 h 853075"/>
                <a:gd name="connsiteX42" fmla="*/ 127091 w 724244"/>
                <a:gd name="connsiteY42" fmla="*/ 194988 h 853075"/>
                <a:gd name="connsiteX43" fmla="*/ 127091 w 724244"/>
                <a:gd name="connsiteY43" fmla="*/ 181061 h 853075"/>
                <a:gd name="connsiteX44" fmla="*/ 130573 w 724244"/>
                <a:gd name="connsiteY44" fmla="*/ 177579 h 853075"/>
                <a:gd name="connsiteX45" fmla="*/ 48748 w 724244"/>
                <a:gd name="connsiteY45" fmla="*/ 45266 h 853075"/>
                <a:gd name="connsiteX46" fmla="*/ 48748 w 724244"/>
                <a:gd name="connsiteY46" fmla="*/ 783437 h 853075"/>
                <a:gd name="connsiteX47" fmla="*/ 675497 w 724244"/>
                <a:gd name="connsiteY47" fmla="*/ 783437 h 853075"/>
                <a:gd name="connsiteX48" fmla="*/ 675497 w 724244"/>
                <a:gd name="connsiteY48" fmla="*/ 45266 h 853075"/>
                <a:gd name="connsiteX49" fmla="*/ 55245 w 724244"/>
                <a:gd name="connsiteY49" fmla="*/ 0 h 853075"/>
                <a:gd name="connsiteX50" fmla="*/ 668999 w 724244"/>
                <a:gd name="connsiteY50" fmla="*/ 0 h 853075"/>
                <a:gd name="connsiteX51" fmla="*/ 724244 w 724244"/>
                <a:gd name="connsiteY51" fmla="*/ 55245 h 853075"/>
                <a:gd name="connsiteX52" fmla="*/ 724244 w 724244"/>
                <a:gd name="connsiteY52" fmla="*/ 797830 h 853075"/>
                <a:gd name="connsiteX53" fmla="*/ 668999 w 724244"/>
                <a:gd name="connsiteY53" fmla="*/ 853075 h 853075"/>
                <a:gd name="connsiteX54" fmla="*/ 55245 w 724244"/>
                <a:gd name="connsiteY54" fmla="*/ 853075 h 853075"/>
                <a:gd name="connsiteX55" fmla="*/ 0 w 724244"/>
                <a:gd name="connsiteY55" fmla="*/ 797830 h 853075"/>
                <a:gd name="connsiteX56" fmla="*/ 0 w 724244"/>
                <a:gd name="connsiteY56" fmla="*/ 55245 h 853075"/>
                <a:gd name="connsiteX57" fmla="*/ 55245 w 724244"/>
                <a:gd name="connsiteY57" fmla="*/ 0 h 853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724244" h="853075">
                  <a:moveTo>
                    <a:pt x="130573" y="677238"/>
                  </a:moveTo>
                  <a:lnTo>
                    <a:pt x="600635" y="677238"/>
                  </a:lnTo>
                  <a:cubicBezTo>
                    <a:pt x="602558" y="677238"/>
                    <a:pt x="604117" y="678797"/>
                    <a:pt x="604117" y="680720"/>
                  </a:cubicBezTo>
                  <a:lnTo>
                    <a:pt x="604117" y="694647"/>
                  </a:lnTo>
                  <a:cubicBezTo>
                    <a:pt x="604117" y="696570"/>
                    <a:pt x="602558" y="698129"/>
                    <a:pt x="600635" y="698129"/>
                  </a:cubicBezTo>
                  <a:lnTo>
                    <a:pt x="130573" y="698129"/>
                  </a:lnTo>
                  <a:cubicBezTo>
                    <a:pt x="128650" y="698129"/>
                    <a:pt x="127091" y="696570"/>
                    <a:pt x="127091" y="694647"/>
                  </a:cubicBezTo>
                  <a:lnTo>
                    <a:pt x="127091" y="680720"/>
                  </a:lnTo>
                  <a:cubicBezTo>
                    <a:pt x="127091" y="678797"/>
                    <a:pt x="128650" y="677238"/>
                    <a:pt x="130573" y="677238"/>
                  </a:cubicBezTo>
                  <a:close/>
                  <a:moveTo>
                    <a:pt x="130573" y="551889"/>
                  </a:moveTo>
                  <a:lnTo>
                    <a:pt x="600635" y="551889"/>
                  </a:lnTo>
                  <a:cubicBezTo>
                    <a:pt x="602558" y="551889"/>
                    <a:pt x="604117" y="553448"/>
                    <a:pt x="604117" y="555371"/>
                  </a:cubicBezTo>
                  <a:lnTo>
                    <a:pt x="604117" y="569298"/>
                  </a:lnTo>
                  <a:cubicBezTo>
                    <a:pt x="604117" y="571221"/>
                    <a:pt x="602558" y="572780"/>
                    <a:pt x="600635" y="572780"/>
                  </a:cubicBezTo>
                  <a:lnTo>
                    <a:pt x="130573" y="572780"/>
                  </a:lnTo>
                  <a:cubicBezTo>
                    <a:pt x="128650" y="572780"/>
                    <a:pt x="127091" y="571221"/>
                    <a:pt x="127091" y="569298"/>
                  </a:cubicBezTo>
                  <a:lnTo>
                    <a:pt x="127091" y="555371"/>
                  </a:lnTo>
                  <a:cubicBezTo>
                    <a:pt x="127091" y="553448"/>
                    <a:pt x="128650" y="551889"/>
                    <a:pt x="130573" y="551889"/>
                  </a:cubicBezTo>
                  <a:close/>
                  <a:moveTo>
                    <a:pt x="130283" y="428279"/>
                  </a:moveTo>
                  <a:lnTo>
                    <a:pt x="600925" y="428279"/>
                  </a:lnTo>
                  <a:cubicBezTo>
                    <a:pt x="602688" y="428279"/>
                    <a:pt x="604117" y="429708"/>
                    <a:pt x="604117" y="431471"/>
                  </a:cubicBezTo>
                  <a:lnTo>
                    <a:pt x="604117" y="444238"/>
                  </a:lnTo>
                  <a:cubicBezTo>
                    <a:pt x="604117" y="446001"/>
                    <a:pt x="602688" y="447430"/>
                    <a:pt x="600925" y="447430"/>
                  </a:cubicBezTo>
                  <a:lnTo>
                    <a:pt x="130283" y="447430"/>
                  </a:lnTo>
                  <a:cubicBezTo>
                    <a:pt x="128520" y="447430"/>
                    <a:pt x="127091" y="446001"/>
                    <a:pt x="127091" y="444238"/>
                  </a:cubicBezTo>
                  <a:lnTo>
                    <a:pt x="127091" y="431471"/>
                  </a:lnTo>
                  <a:cubicBezTo>
                    <a:pt x="127091" y="429708"/>
                    <a:pt x="128520" y="428279"/>
                    <a:pt x="130283" y="428279"/>
                  </a:cubicBezTo>
                  <a:close/>
                  <a:moveTo>
                    <a:pt x="130573" y="302929"/>
                  </a:moveTo>
                  <a:lnTo>
                    <a:pt x="600635" y="302929"/>
                  </a:lnTo>
                  <a:cubicBezTo>
                    <a:pt x="602558" y="302929"/>
                    <a:pt x="604117" y="304488"/>
                    <a:pt x="604117" y="306411"/>
                  </a:cubicBezTo>
                  <a:lnTo>
                    <a:pt x="604117" y="320338"/>
                  </a:lnTo>
                  <a:cubicBezTo>
                    <a:pt x="604117" y="322261"/>
                    <a:pt x="602558" y="323820"/>
                    <a:pt x="600635" y="323820"/>
                  </a:cubicBezTo>
                  <a:lnTo>
                    <a:pt x="130573" y="323820"/>
                  </a:lnTo>
                  <a:cubicBezTo>
                    <a:pt x="128650" y="323820"/>
                    <a:pt x="127091" y="322261"/>
                    <a:pt x="127091" y="320338"/>
                  </a:cubicBezTo>
                  <a:lnTo>
                    <a:pt x="127091" y="306411"/>
                  </a:lnTo>
                  <a:cubicBezTo>
                    <a:pt x="127091" y="304488"/>
                    <a:pt x="128650" y="302929"/>
                    <a:pt x="130573" y="302929"/>
                  </a:cubicBezTo>
                  <a:close/>
                  <a:moveTo>
                    <a:pt x="130573" y="177579"/>
                  </a:moveTo>
                  <a:lnTo>
                    <a:pt x="600635" y="177579"/>
                  </a:lnTo>
                  <a:cubicBezTo>
                    <a:pt x="602558" y="177579"/>
                    <a:pt x="604117" y="179138"/>
                    <a:pt x="604117" y="181061"/>
                  </a:cubicBezTo>
                  <a:lnTo>
                    <a:pt x="604117" y="194988"/>
                  </a:lnTo>
                  <a:cubicBezTo>
                    <a:pt x="604117" y="196911"/>
                    <a:pt x="602558" y="198470"/>
                    <a:pt x="600635" y="198470"/>
                  </a:cubicBezTo>
                  <a:lnTo>
                    <a:pt x="130573" y="198470"/>
                  </a:lnTo>
                  <a:cubicBezTo>
                    <a:pt x="128650" y="198470"/>
                    <a:pt x="127091" y="196911"/>
                    <a:pt x="127091" y="194988"/>
                  </a:cubicBezTo>
                  <a:lnTo>
                    <a:pt x="127091" y="181061"/>
                  </a:lnTo>
                  <a:cubicBezTo>
                    <a:pt x="127091" y="179138"/>
                    <a:pt x="128650" y="177579"/>
                    <a:pt x="130573" y="177579"/>
                  </a:cubicBezTo>
                  <a:close/>
                  <a:moveTo>
                    <a:pt x="48748" y="45266"/>
                  </a:moveTo>
                  <a:lnTo>
                    <a:pt x="48748" y="783437"/>
                  </a:lnTo>
                  <a:lnTo>
                    <a:pt x="675497" y="783437"/>
                  </a:lnTo>
                  <a:lnTo>
                    <a:pt x="675497" y="45266"/>
                  </a:lnTo>
                  <a:close/>
                  <a:moveTo>
                    <a:pt x="55245" y="0"/>
                  </a:moveTo>
                  <a:lnTo>
                    <a:pt x="668999" y="0"/>
                  </a:lnTo>
                  <a:cubicBezTo>
                    <a:pt x="699510" y="0"/>
                    <a:pt x="724244" y="24734"/>
                    <a:pt x="724244" y="55245"/>
                  </a:cubicBezTo>
                  <a:lnTo>
                    <a:pt x="724244" y="797830"/>
                  </a:lnTo>
                  <a:cubicBezTo>
                    <a:pt x="724244" y="828341"/>
                    <a:pt x="699510" y="853075"/>
                    <a:pt x="668999" y="853075"/>
                  </a:cubicBezTo>
                  <a:lnTo>
                    <a:pt x="55245" y="853075"/>
                  </a:lnTo>
                  <a:cubicBezTo>
                    <a:pt x="24734" y="853075"/>
                    <a:pt x="0" y="828341"/>
                    <a:pt x="0" y="797830"/>
                  </a:cubicBezTo>
                  <a:lnTo>
                    <a:pt x="0" y="55245"/>
                  </a:lnTo>
                  <a:cubicBezTo>
                    <a:pt x="0" y="24734"/>
                    <a:pt x="24734" y="0"/>
                    <a:pt x="5524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0" name="Freeform 142"/>
            <p:cNvSpPr>
              <a:spLocks/>
            </p:cNvSpPr>
            <p:nvPr/>
          </p:nvSpPr>
          <p:spPr bwMode="auto">
            <a:xfrm>
              <a:off x="1138635" y="5316120"/>
              <a:ext cx="337749" cy="158428"/>
            </a:xfrm>
            <a:custGeom>
              <a:avLst/>
              <a:gdLst>
                <a:gd name="T0" fmla="*/ 44 w 194"/>
                <a:gd name="T1" fmla="*/ 0 h 91"/>
                <a:gd name="T2" fmla="*/ 149 w 194"/>
                <a:gd name="T3" fmla="*/ 0 h 91"/>
                <a:gd name="T4" fmla="*/ 149 w 194"/>
                <a:gd name="T5" fmla="*/ 17 h 91"/>
                <a:gd name="T6" fmla="*/ 194 w 194"/>
                <a:gd name="T7" fmla="*/ 17 h 91"/>
                <a:gd name="T8" fmla="*/ 194 w 194"/>
                <a:gd name="T9" fmla="*/ 91 h 91"/>
                <a:gd name="T10" fmla="*/ 0 w 194"/>
                <a:gd name="T11" fmla="*/ 91 h 91"/>
                <a:gd name="T12" fmla="*/ 0 w 194"/>
                <a:gd name="T13" fmla="*/ 17 h 91"/>
                <a:gd name="T14" fmla="*/ 44 w 194"/>
                <a:gd name="T15" fmla="*/ 17 h 91"/>
                <a:gd name="T16" fmla="*/ 44 w 194"/>
                <a:gd name="T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91">
                  <a:moveTo>
                    <a:pt x="44" y="0"/>
                  </a:moveTo>
                  <a:lnTo>
                    <a:pt x="149" y="0"/>
                  </a:lnTo>
                  <a:lnTo>
                    <a:pt x="149" y="17"/>
                  </a:lnTo>
                  <a:lnTo>
                    <a:pt x="194" y="17"/>
                  </a:lnTo>
                  <a:lnTo>
                    <a:pt x="194" y="91"/>
                  </a:lnTo>
                  <a:lnTo>
                    <a:pt x="0" y="91"/>
                  </a:lnTo>
                  <a:lnTo>
                    <a:pt x="0" y="17"/>
                  </a:lnTo>
                  <a:lnTo>
                    <a:pt x="44" y="17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sp>
        <p:nvSpPr>
          <p:cNvPr id="121" name="TextBox 120"/>
          <p:cNvSpPr txBox="1"/>
          <p:nvPr/>
        </p:nvSpPr>
        <p:spPr>
          <a:xfrm>
            <a:off x="2148278" y="6252039"/>
            <a:ext cx="1018499" cy="3077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  <a:latin typeface="+mn-lt"/>
              </a:rPr>
              <a:t>$150,000</a:t>
            </a:r>
            <a:endParaRPr lang="en-US" sz="14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2154572" y="5838849"/>
            <a:ext cx="1023326" cy="3077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  <a:latin typeface="+mn-lt"/>
              </a:rPr>
              <a:t>22</a:t>
            </a:r>
            <a:endParaRPr lang="en-US" sz="1400" dirty="0">
              <a:solidFill>
                <a:schemeClr val="bg1"/>
              </a:solidFill>
              <a:latin typeface="+mn-lt"/>
            </a:endParaRPr>
          </a:p>
        </p:txBody>
      </p:sp>
      <p:graphicFrame>
        <p:nvGraphicFramePr>
          <p:cNvPr id="124" name="Table 5">
            <a:extLst>
              <a:ext uri="{FF2B5EF4-FFF2-40B4-BE49-F238E27FC236}">
                <a16:creationId xmlns:a16="http://schemas.microsoft.com/office/drawing/2014/main" id="{EAE5C887-6293-4471-9739-F9B94D2E64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486093"/>
              </p:ext>
            </p:extLst>
          </p:nvPr>
        </p:nvGraphicFramePr>
        <p:xfrm>
          <a:off x="3902956" y="5139146"/>
          <a:ext cx="9250474" cy="157002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40697">
                  <a:extLst>
                    <a:ext uri="{9D8B030D-6E8A-4147-A177-3AD203B41FA5}">
                      <a16:colId xmlns:a16="http://schemas.microsoft.com/office/drawing/2014/main" val="558939848"/>
                    </a:ext>
                  </a:extLst>
                </a:gridCol>
                <a:gridCol w="2184178">
                  <a:extLst>
                    <a:ext uri="{9D8B030D-6E8A-4147-A177-3AD203B41FA5}">
                      <a16:colId xmlns:a16="http://schemas.microsoft.com/office/drawing/2014/main" val="2123554849"/>
                    </a:ext>
                  </a:extLst>
                </a:gridCol>
                <a:gridCol w="6625599">
                  <a:extLst>
                    <a:ext uri="{9D8B030D-6E8A-4147-A177-3AD203B41FA5}">
                      <a16:colId xmlns:a16="http://schemas.microsoft.com/office/drawing/2014/main" val="1967997099"/>
                    </a:ext>
                  </a:extLst>
                </a:gridCol>
              </a:tblGrid>
              <a:tr h="274624">
                <a:tc>
                  <a:txBody>
                    <a:bodyPr/>
                    <a:lstStyle/>
                    <a:p>
                      <a:pPr algn="ctr"/>
                      <a:r>
                        <a:rPr lang="en-US" sz="1100" b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>
                          <a:solidFill>
                            <a:schemeClr val="bg1"/>
                          </a:solidFill>
                        </a:rPr>
                        <a:t>Program &amp; Log Management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b="0">
                          <a:solidFill>
                            <a:schemeClr val="bg1"/>
                          </a:solidFill>
                        </a:rPr>
                        <a:t>Almost program have not backup, no one review before release. Log file just storage in test PC -&gt; easy to lost.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8173019"/>
                  </a:ext>
                </a:extLst>
              </a:tr>
              <a:tr h="166736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Report, 5S and Safety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5S and Safety issues still exist. Reports need improve.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5435024"/>
                  </a:ext>
                </a:extLst>
              </a:tr>
              <a:tr h="166736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Automation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Some items/values is not synchronized for all machines (air force,..).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3234277"/>
                  </a:ext>
                </a:extLst>
              </a:tr>
              <a:tr h="166736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Testing SIP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Many SIP temporary, apply for long time still unofficial.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7796387"/>
                  </a:ext>
                </a:extLst>
              </a:tr>
              <a:tr h="166736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Working in ALT &amp; ORT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Haven’t paid much attention to the activities of ALT/ORT room.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931290"/>
                  </a:ext>
                </a:extLst>
              </a:tr>
              <a:tr h="1667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Check The Work Plan for Member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>
                          <a:solidFill>
                            <a:schemeClr val="bg1"/>
                          </a:solidFill>
                        </a:rPr>
                        <a:t>Although often advice solution and plan, not closely checking the work plan for everyone in the group.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8854321"/>
                  </a:ext>
                </a:extLst>
              </a:tr>
            </a:tbl>
          </a:graphicData>
        </a:graphic>
      </p:graphicFrame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16CE7619-4BB0-40C3-B990-2BA1D909E5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0959794"/>
              </p:ext>
            </p:extLst>
          </p:nvPr>
        </p:nvGraphicFramePr>
        <p:xfrm>
          <a:off x="392756" y="3213236"/>
          <a:ext cx="2916498" cy="9364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125" name="Oval 124">
            <a:extLst>
              <a:ext uri="{FF2B5EF4-FFF2-40B4-BE49-F238E27FC236}">
                <a16:creationId xmlns:a16="http://schemas.microsoft.com/office/drawing/2014/main" id="{5A86D726-F300-4670-9331-71A3E39FF283}"/>
              </a:ext>
            </a:extLst>
          </p:cNvPr>
          <p:cNvSpPr/>
          <p:nvPr/>
        </p:nvSpPr>
        <p:spPr>
          <a:xfrm>
            <a:off x="365980" y="2412211"/>
            <a:ext cx="124691" cy="124691"/>
          </a:xfrm>
          <a:prstGeom prst="ellipse">
            <a:avLst/>
          </a:prstGeom>
          <a:solidFill>
            <a:srgbClr val="99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B66915AD-366C-4518-BC52-5CB0EE6B8EAA}"/>
              </a:ext>
            </a:extLst>
          </p:cNvPr>
          <p:cNvSpPr txBox="1"/>
          <p:nvPr/>
        </p:nvSpPr>
        <p:spPr>
          <a:xfrm>
            <a:off x="468352" y="2336827"/>
            <a:ext cx="2585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+mn-lt"/>
              </a:rPr>
              <a:t>Manage and improve web systems</a:t>
            </a:r>
            <a:endParaRPr lang="en-US" sz="1200" dirty="0">
              <a:latin typeface="+mn-lt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D687249-D154-47A7-B00D-724F22412F64}"/>
              </a:ext>
            </a:extLst>
          </p:cNvPr>
          <p:cNvGrpSpPr/>
          <p:nvPr/>
        </p:nvGrpSpPr>
        <p:grpSpPr>
          <a:xfrm>
            <a:off x="10906292" y="2623290"/>
            <a:ext cx="2224291" cy="2236355"/>
            <a:chOff x="10906292" y="2623290"/>
            <a:chExt cx="2224291" cy="2236355"/>
          </a:xfrm>
        </p:grpSpPr>
        <p:sp>
          <p:nvSpPr>
            <p:cNvPr id="96" name="Rounded Rectangle 95"/>
            <p:cNvSpPr/>
            <p:nvPr/>
          </p:nvSpPr>
          <p:spPr>
            <a:xfrm>
              <a:off x="10906292" y="2623290"/>
              <a:ext cx="2224291" cy="2185744"/>
            </a:xfrm>
            <a:prstGeom prst="round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graphicFrame>
          <p:nvGraphicFramePr>
            <p:cNvPr id="78" name="Chart 77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626404820"/>
                </p:ext>
              </p:extLst>
            </p:nvPr>
          </p:nvGraphicFramePr>
          <p:xfrm>
            <a:off x="10999381" y="2774236"/>
            <a:ext cx="2110015" cy="11344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3"/>
            </a:graphicData>
          </a:graphic>
        </p:graphicFrame>
        <p:sp>
          <p:nvSpPr>
            <p:cNvPr id="79" name="TextBox 78"/>
            <p:cNvSpPr txBox="1"/>
            <p:nvPr/>
          </p:nvSpPr>
          <p:spPr>
            <a:xfrm>
              <a:off x="11204780" y="2855217"/>
              <a:ext cx="1552749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b="1" u="sng" dirty="0">
                  <a:solidFill>
                    <a:schemeClr val="bg1"/>
                  </a:solidFill>
                  <a:latin typeface="+mn-lt"/>
                </a:rPr>
                <a:t>KPI Object Rate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1331007" y="3669329"/>
              <a:ext cx="15527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u="sng" dirty="0">
                  <a:solidFill>
                    <a:schemeClr val="bg1"/>
                  </a:solidFill>
                  <a:latin typeface="+mn-lt"/>
                </a:rPr>
                <a:t>KPI Cost down Rate</a:t>
              </a:r>
            </a:p>
          </p:txBody>
        </p:sp>
        <p:graphicFrame>
          <p:nvGraphicFramePr>
            <p:cNvPr id="130" name="Chart 129">
              <a:extLst>
                <a:ext uri="{FF2B5EF4-FFF2-40B4-BE49-F238E27FC236}">
                  <a16:creationId xmlns:a16="http://schemas.microsoft.com/office/drawing/2014/main" id="{5403DEFF-671B-4F88-AE40-2070F5B6E23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51679062"/>
                </p:ext>
              </p:extLst>
            </p:nvPr>
          </p:nvGraphicFramePr>
          <p:xfrm>
            <a:off x="11331007" y="3831528"/>
            <a:ext cx="1552749" cy="102811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4"/>
            </a:graphicData>
          </a:graphic>
        </p:graphicFrame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DBCF9AA8-AAE4-4550-B589-3246AD5D782A}"/>
              </a:ext>
            </a:extLst>
          </p:cNvPr>
          <p:cNvSpPr txBox="1"/>
          <p:nvPr/>
        </p:nvSpPr>
        <p:spPr>
          <a:xfrm>
            <a:off x="9714062" y="1177865"/>
            <a:ext cx="828298" cy="307777"/>
          </a:xfrm>
          <a:prstGeom prst="rect">
            <a:avLst/>
          </a:prstGeom>
          <a:solidFill>
            <a:srgbClr val="FF33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+mn-lt"/>
              </a:rPr>
              <a:t>Total</a:t>
            </a:r>
            <a:r>
              <a:rPr lang="en-US" sz="1400">
                <a:solidFill>
                  <a:schemeClr val="bg1"/>
                </a:solidFill>
                <a:latin typeface="+mn-lt"/>
              </a:rPr>
              <a:t>: 23</a:t>
            </a:r>
            <a:endParaRPr lang="en-US" sz="1400" dirty="0">
              <a:solidFill>
                <a:schemeClr val="bg1"/>
              </a:solidFill>
              <a:latin typeface="+mn-lt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F5DACC3-AE91-4C9F-9DE3-646709601FD0}"/>
              </a:ext>
            </a:extLst>
          </p:cNvPr>
          <p:cNvGrpSpPr/>
          <p:nvPr/>
        </p:nvGrpSpPr>
        <p:grpSpPr>
          <a:xfrm>
            <a:off x="10519717" y="561113"/>
            <a:ext cx="2610867" cy="1841078"/>
            <a:chOff x="10519717" y="561113"/>
            <a:chExt cx="2610867" cy="1841078"/>
          </a:xfrm>
        </p:grpSpPr>
        <p:graphicFrame>
          <p:nvGraphicFramePr>
            <p:cNvPr id="41" name="Chart 40">
              <a:extLst>
                <a:ext uri="{FF2B5EF4-FFF2-40B4-BE49-F238E27FC236}">
                  <a16:creationId xmlns:a16="http://schemas.microsoft.com/office/drawing/2014/main" id="{DD4B13D7-FEC0-447A-B39E-D2E286899BA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492981305"/>
                </p:ext>
              </p:extLst>
            </p:nvPr>
          </p:nvGraphicFramePr>
          <p:xfrm>
            <a:off x="10519717" y="561113"/>
            <a:ext cx="2439199" cy="184107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5"/>
            </a:graphicData>
          </a:graphic>
        </p:graphicFrame>
        <p:sp>
          <p:nvSpPr>
            <p:cNvPr id="74" name="TextBox 73"/>
            <p:cNvSpPr txBox="1"/>
            <p:nvPr/>
          </p:nvSpPr>
          <p:spPr>
            <a:xfrm>
              <a:off x="12361380" y="931969"/>
              <a:ext cx="728422" cy="2680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+mn-lt"/>
                </a:rPr>
                <a:t>Total</a:t>
              </a:r>
              <a:r>
                <a:rPr lang="en-US" sz="1100">
                  <a:latin typeface="+mn-lt"/>
                </a:rPr>
                <a:t>: 23</a:t>
              </a:r>
              <a:endParaRPr lang="en-US" sz="1100" dirty="0">
                <a:latin typeface="+mn-lt"/>
              </a:endParaRPr>
            </a:p>
          </p:txBody>
        </p:sp>
        <p:graphicFrame>
          <p:nvGraphicFramePr>
            <p:cNvPr id="3" name="Object 2" descr="ádasdasd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9690290"/>
                </p:ext>
              </p:extLst>
            </p:nvPr>
          </p:nvGraphicFramePr>
          <p:xfrm>
            <a:off x="12357230" y="1315612"/>
            <a:ext cx="728423" cy="6146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Worksheet" showAsIcon="1" r:id="rId16" imgW="914400" imgH="771480" progId="Excel.Sheet.12">
                    <p:embed/>
                  </p:oleObj>
                </mc:Choice>
                <mc:Fallback>
                  <p:oleObj name="Worksheet" showAsIcon="1" r:id="rId16" imgW="914400" imgH="771480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12357230" y="1315612"/>
                          <a:ext cx="728423" cy="614607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28" name="Rounded Rectangle 95">
              <a:extLst>
                <a:ext uri="{FF2B5EF4-FFF2-40B4-BE49-F238E27FC236}">
                  <a16:creationId xmlns:a16="http://schemas.microsoft.com/office/drawing/2014/main" id="{0DD6DE11-978E-4288-8CB7-85CCD91C599A}"/>
                </a:ext>
              </a:extLst>
            </p:cNvPr>
            <p:cNvSpPr/>
            <p:nvPr/>
          </p:nvSpPr>
          <p:spPr>
            <a:xfrm>
              <a:off x="10906292" y="682874"/>
              <a:ext cx="2224292" cy="1583083"/>
            </a:xfrm>
            <a:prstGeom prst="round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41272C2-0FAE-47B2-9705-8B114686D79B}"/>
              </a:ext>
            </a:extLst>
          </p:cNvPr>
          <p:cNvGrpSpPr/>
          <p:nvPr/>
        </p:nvGrpSpPr>
        <p:grpSpPr>
          <a:xfrm>
            <a:off x="173717" y="91170"/>
            <a:ext cx="12941644" cy="430116"/>
            <a:chOff x="173717" y="91170"/>
            <a:chExt cx="12941644" cy="430116"/>
          </a:xfrm>
        </p:grpSpPr>
        <p:sp>
          <p:nvSpPr>
            <p:cNvPr id="123" name="Rectangle 122"/>
            <p:cNvSpPr/>
            <p:nvPr/>
          </p:nvSpPr>
          <p:spPr>
            <a:xfrm>
              <a:off x="173717" y="91170"/>
              <a:ext cx="11722443" cy="4257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rgbClr val="002060"/>
                  </a:solidFill>
                </a:rPr>
                <a:t>2021 KPI Report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9E1C7B0-5105-4C54-8485-DF6F0C8DC8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1896161" y="92661"/>
              <a:ext cx="1219200" cy="428625"/>
            </a:xfrm>
            <a:prstGeom prst="rect">
              <a:avLst/>
            </a:prstGeom>
            <a:ln w="76200">
              <a:solidFill>
                <a:schemeClr val="bg1"/>
              </a:solidFill>
            </a:ln>
          </p:spPr>
        </p:pic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982A5F50-BAE1-4FC3-8312-A3A070959B7C}"/>
              </a:ext>
            </a:extLst>
          </p:cNvPr>
          <p:cNvSpPr/>
          <p:nvPr/>
        </p:nvSpPr>
        <p:spPr>
          <a:xfrm>
            <a:off x="6779043" y="599449"/>
            <a:ext cx="425614" cy="400110"/>
          </a:xfrm>
          <a:prstGeom prst="ellipse">
            <a:avLst/>
          </a:prstGeom>
          <a:solidFill>
            <a:srgbClr val="33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3CA62E35-85F2-4FF3-8B6F-D52853D02B7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96000">
                        <a14:foregroundMark x1="32444" y1="76444" x2="32444" y2="76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384" y="653870"/>
            <a:ext cx="293126" cy="293126"/>
          </a:xfrm>
          <a:prstGeom prst="rect">
            <a:avLst/>
          </a:prstGeom>
        </p:spPr>
      </p:pic>
      <p:sp>
        <p:nvSpPr>
          <p:cNvPr id="132" name="Oval 131">
            <a:extLst>
              <a:ext uri="{FF2B5EF4-FFF2-40B4-BE49-F238E27FC236}">
                <a16:creationId xmlns:a16="http://schemas.microsoft.com/office/drawing/2014/main" id="{9599EC19-B108-4B16-9518-8BD99F51E9E6}"/>
              </a:ext>
            </a:extLst>
          </p:cNvPr>
          <p:cNvSpPr/>
          <p:nvPr/>
        </p:nvSpPr>
        <p:spPr>
          <a:xfrm>
            <a:off x="3658370" y="592815"/>
            <a:ext cx="446323" cy="442789"/>
          </a:xfrm>
          <a:prstGeom prst="ellipse">
            <a:avLst/>
          </a:prstGeom>
          <a:solidFill>
            <a:srgbClr val="33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3" name="Picture 10" descr="Download Home-particle - Kpi Icon White Png PNG Image with No Background -  PNGkey.com">
            <a:extLst>
              <a:ext uri="{FF2B5EF4-FFF2-40B4-BE49-F238E27FC236}">
                <a16:creationId xmlns:a16="http://schemas.microsoft.com/office/drawing/2014/main" id="{652D6264-8FB8-4F7A-ABB4-886C72C5F6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7189" y="707506"/>
            <a:ext cx="280964" cy="225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4FD2F1D-49D0-4A0F-8A03-6AD995025116}"/>
              </a:ext>
            </a:extLst>
          </p:cNvPr>
          <p:cNvCxnSpPr>
            <a:cxnSpLocks/>
          </p:cNvCxnSpPr>
          <p:nvPr/>
        </p:nvCxnSpPr>
        <p:spPr>
          <a:xfrm>
            <a:off x="6516620" y="5232603"/>
            <a:ext cx="0" cy="144324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3D8BB84-28B0-4296-93B6-A2B15203111B}"/>
              </a:ext>
            </a:extLst>
          </p:cNvPr>
          <p:cNvCxnSpPr/>
          <p:nvPr/>
        </p:nvCxnSpPr>
        <p:spPr>
          <a:xfrm>
            <a:off x="0" y="6809256"/>
            <a:ext cx="133175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Picture 51">
            <a:extLst>
              <a:ext uri="{FF2B5EF4-FFF2-40B4-BE49-F238E27FC236}">
                <a16:creationId xmlns:a16="http://schemas.microsoft.com/office/drawing/2014/main" id="{B6BBB6BB-F86C-4B6D-9E4B-046C3454068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04197" y="6869520"/>
            <a:ext cx="1257300" cy="23812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A4E7766D-BD28-4607-A562-2D8E180E37D7}"/>
              </a:ext>
            </a:extLst>
          </p:cNvPr>
          <p:cNvSpPr/>
          <p:nvPr/>
        </p:nvSpPr>
        <p:spPr>
          <a:xfrm>
            <a:off x="11391966" y="2412211"/>
            <a:ext cx="1272474" cy="430611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Summary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810069E-6A82-4F30-A854-EFCB178C64D1}"/>
              </a:ext>
            </a:extLst>
          </p:cNvPr>
          <p:cNvCxnSpPr/>
          <p:nvPr/>
        </p:nvCxnSpPr>
        <p:spPr>
          <a:xfrm>
            <a:off x="10906292" y="3598862"/>
            <a:ext cx="2203104" cy="0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08382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43727</TotalTime>
  <Words>214</Words>
  <Application>Microsoft Office PowerPoint</Application>
  <PresentationFormat>Custom</PresentationFormat>
  <Paragraphs>52</Paragraphs>
  <Slides>2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Franklin Gothic Demi Cond</vt:lpstr>
      <vt:lpstr>Times New Roman</vt:lpstr>
      <vt:lpstr>1_Office 佈景主題</vt:lpstr>
      <vt:lpstr>Microsoft Excel Worksheet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Format</dc:title>
  <dc:creator>To Dinh Hai</dc:creator>
  <cp:lastModifiedBy>Hoang Van Manh</cp:lastModifiedBy>
  <cp:revision>6485</cp:revision>
  <dcterms:created xsi:type="dcterms:W3CDTF">2018-11-16T05:26:15Z</dcterms:created>
  <dcterms:modified xsi:type="dcterms:W3CDTF">2021-10-20T08:54:22Z</dcterms:modified>
</cp:coreProperties>
</file>